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3"/>
    <p:sldMasterId id="2147483676" r:id="rId4"/>
  </p:sldMasterIdLst>
  <p:notesMasterIdLst>
    <p:notesMasterId r:id="rId46"/>
  </p:notesMasterIdLst>
  <p:handoutMasterIdLst>
    <p:handoutMasterId r:id="rId47"/>
  </p:handoutMasterIdLst>
  <p:sldIdLst>
    <p:sldId id="1555" r:id="rId5"/>
    <p:sldId id="1548" r:id="rId6"/>
    <p:sldId id="420" r:id="rId7"/>
    <p:sldId id="421" r:id="rId8"/>
    <p:sldId id="422" r:id="rId9"/>
    <p:sldId id="431" r:id="rId10"/>
    <p:sldId id="432" r:id="rId11"/>
    <p:sldId id="442" r:id="rId12"/>
    <p:sldId id="452" r:id="rId13"/>
    <p:sldId id="1545" r:id="rId14"/>
    <p:sldId id="466" r:id="rId15"/>
    <p:sldId id="1563" r:id="rId16"/>
    <p:sldId id="1564" r:id="rId17"/>
    <p:sldId id="1565" r:id="rId18"/>
    <p:sldId id="1566" r:id="rId19"/>
    <p:sldId id="1567" r:id="rId20"/>
    <p:sldId id="1549" r:id="rId21"/>
    <p:sldId id="433" r:id="rId22"/>
    <p:sldId id="437" r:id="rId23"/>
    <p:sldId id="438" r:id="rId24"/>
    <p:sldId id="440" r:id="rId25"/>
    <p:sldId id="439" r:id="rId26"/>
    <p:sldId id="1540" r:id="rId27"/>
    <p:sldId id="441" r:id="rId28"/>
    <p:sldId id="1541" r:id="rId29"/>
    <p:sldId id="1542" r:id="rId30"/>
    <p:sldId id="1543" r:id="rId31"/>
    <p:sldId id="1544" r:id="rId32"/>
    <p:sldId id="1556" r:id="rId33"/>
    <p:sldId id="570" r:id="rId34"/>
    <p:sldId id="447" r:id="rId35"/>
    <p:sldId id="1553" r:id="rId36"/>
    <p:sldId id="1560" r:id="rId37"/>
    <p:sldId id="448" r:id="rId38"/>
    <p:sldId id="1561" r:id="rId39"/>
    <p:sldId id="434" r:id="rId40"/>
    <p:sldId id="1569" r:id="rId41"/>
    <p:sldId id="1550" r:id="rId42"/>
    <p:sldId id="436" r:id="rId43"/>
    <p:sldId id="454" r:id="rId44"/>
    <p:sldId id="1558" r:id="rId45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D6C555D-AE79-4E48-B7B5-39CFFCA546FB}">
          <p14:sldIdLst>
            <p14:sldId id="1555"/>
          </p14:sldIdLst>
        </p14:section>
        <p14:section name="Data Science Process" id="{9E4A0AFE-13B1-4EC6-BE53-859A20FB82BD}">
          <p14:sldIdLst>
            <p14:sldId id="1548"/>
            <p14:sldId id="420"/>
            <p14:sldId id="421"/>
            <p14:sldId id="422"/>
            <p14:sldId id="431"/>
            <p14:sldId id="432"/>
            <p14:sldId id="442"/>
            <p14:sldId id="452"/>
            <p14:sldId id="1545"/>
            <p14:sldId id="466"/>
            <p14:sldId id="1563"/>
            <p14:sldId id="1564"/>
            <p14:sldId id="1565"/>
            <p14:sldId id="1566"/>
            <p14:sldId id="1567"/>
          </p14:sldIdLst>
        </p14:section>
        <p14:section name="Technology" id="{22D2B798-0B59-4139-876D-8F9D5E22DD7C}">
          <p14:sldIdLst>
            <p14:sldId id="1549"/>
            <p14:sldId id="433"/>
            <p14:sldId id="437"/>
            <p14:sldId id="438"/>
            <p14:sldId id="440"/>
            <p14:sldId id="439"/>
          </p14:sldIdLst>
        </p14:section>
        <p14:section name="Azure ML" id="{3CDEAF41-8EB0-4FE0-BC5A-28824E5B927D}">
          <p14:sldIdLst>
            <p14:sldId id="1540"/>
            <p14:sldId id="441"/>
            <p14:sldId id="1541"/>
            <p14:sldId id="1542"/>
            <p14:sldId id="1543"/>
            <p14:sldId id="1544"/>
          </p14:sldIdLst>
        </p14:section>
        <p14:section name="Classification hands-on" id="{FA44048C-E95D-4438-83FB-5A9698684965}">
          <p14:sldIdLst>
            <p14:sldId id="1556"/>
            <p14:sldId id="570"/>
            <p14:sldId id="447"/>
            <p14:sldId id="1553"/>
            <p14:sldId id="1560"/>
            <p14:sldId id="448"/>
            <p14:sldId id="1561"/>
            <p14:sldId id="434"/>
            <p14:sldId id="1569"/>
            <p14:sldId id="1550"/>
            <p14:sldId id="436"/>
            <p14:sldId id="454"/>
            <p14:sldId id="15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nswanger, Johannes" initials="BJ" lastIdx="2" clrIdx="0">
    <p:extLst>
      <p:ext uri="{19B8F6BF-5375-455C-9EA6-DF929625EA0E}">
        <p15:presenceInfo xmlns:p15="http://schemas.microsoft.com/office/powerpoint/2012/main" userId="Binswanger, Johannes" providerId="None"/>
      </p:ext>
    </p:extLst>
  </p:cmAuthor>
  <p:cmAuthor id="2" name="Guessow, Carolin" initials="GC" lastIdx="1" clrIdx="1">
    <p:extLst>
      <p:ext uri="{19B8F6BF-5375-455C-9EA6-DF929625EA0E}">
        <p15:presenceInfo xmlns:p15="http://schemas.microsoft.com/office/powerpoint/2012/main" userId="S::carolin.guessow@unisg.ch::2178ec3c-db35-400b-b6ea-c1c98ad8e75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90000"/>
    <a:srgbClr val="FF66FF"/>
    <a:srgbClr val="CD0000"/>
    <a:srgbClr val="FF0066"/>
    <a:srgbClr val="500000"/>
    <a:srgbClr val="009999"/>
    <a:srgbClr val="183C5C"/>
    <a:srgbClr val="0D4723"/>
    <a:srgbClr val="115C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8594B2-790D-1D41-BB27-9139534D6FAB}" v="89" dt="2018-04-25T20:00:40.8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11" autoAdjust="0"/>
    <p:restoredTop sz="93494" autoAdjust="0"/>
  </p:normalViewPr>
  <p:slideViewPr>
    <p:cSldViewPr snapToGrid="0">
      <p:cViewPr varScale="1">
        <p:scale>
          <a:sx n="95" d="100"/>
          <a:sy n="95" d="100"/>
        </p:scale>
        <p:origin x="96" y="1404"/>
      </p:cViewPr>
      <p:guideLst/>
    </p:cSldViewPr>
  </p:slideViewPr>
  <p:outlineViewPr>
    <p:cViewPr>
      <p:scale>
        <a:sx n="33" d="100"/>
        <a:sy n="33" d="100"/>
      </p:scale>
      <p:origin x="0" y="-1774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86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annes Binswanger" userId="e75cbdca66841c7b" providerId="LiveId" clId="{37F14080-1609-9649-90B1-F59B91EBAE09}"/>
    <pc:docChg chg="custSel mod modSld modMainMaster setSldSz">
      <pc:chgData name="Johannes Binswanger" userId="e75cbdca66841c7b" providerId="LiveId" clId="{37F14080-1609-9649-90B1-F59B91EBAE09}" dt="2018-04-24T18:39:37.287" v="1" actId="27636"/>
      <pc:docMkLst>
        <pc:docMk/>
      </pc:docMkLst>
      <pc:sldChg chg="modSp">
        <pc:chgData name="Johannes Binswanger" userId="e75cbdca66841c7b" providerId="LiveId" clId="{37F14080-1609-9649-90B1-F59B91EBAE09}" dt="2018-04-24T18:39:36.574" v="0" actId="26743"/>
        <pc:sldMkLst>
          <pc:docMk/>
          <pc:sldMk cId="4205802968" sldId="421"/>
        </pc:sldMkLst>
        <pc:picChg chg="mod">
          <ac:chgData name="Johannes Binswanger" userId="e75cbdca66841c7b" providerId="LiveId" clId="{37F14080-1609-9649-90B1-F59B91EBAE09}" dt="2018-04-24T18:39:36.574" v="0" actId="26743"/>
          <ac:picMkLst>
            <pc:docMk/>
            <pc:sldMk cId="4205802968" sldId="421"/>
            <ac:picMk id="11" creationId="{21122ACE-BBB5-CA43-84DA-272846929B4A}"/>
          </ac:picMkLst>
        </pc:picChg>
      </pc:sldChg>
      <pc:sldChg chg="modSp">
        <pc:chgData name="Johannes Binswanger" userId="e75cbdca66841c7b" providerId="LiveId" clId="{37F14080-1609-9649-90B1-F59B91EBAE09}" dt="2018-04-24T18:39:36.574" v="0" actId="26743"/>
        <pc:sldMkLst>
          <pc:docMk/>
          <pc:sldMk cId="4277764412" sldId="431"/>
        </pc:sldMkLst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277764412" sldId="431"/>
            <ac:spMk id="4" creationId="{ADCB757D-2923-41F3-9573-9B513E162E33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277764412" sldId="431"/>
            <ac:spMk id="6" creationId="{3371C141-3E35-E040-9732-D10BD03BB529}"/>
          </ac:spMkLst>
        </pc:spChg>
        <pc:picChg chg="mod">
          <ac:chgData name="Johannes Binswanger" userId="e75cbdca66841c7b" providerId="LiveId" clId="{37F14080-1609-9649-90B1-F59B91EBAE09}" dt="2018-04-24T18:39:36.574" v="0" actId="26743"/>
          <ac:picMkLst>
            <pc:docMk/>
            <pc:sldMk cId="4277764412" sldId="431"/>
            <ac:picMk id="5" creationId="{D56459B5-88BA-4365-A99A-A14A79EF111C}"/>
          </ac:picMkLst>
        </pc:picChg>
      </pc:sldChg>
      <pc:sldChg chg="modSp">
        <pc:chgData name="Johannes Binswanger" userId="e75cbdca66841c7b" providerId="LiveId" clId="{37F14080-1609-9649-90B1-F59B91EBAE09}" dt="2018-04-24T18:39:36.574" v="0" actId="26743"/>
        <pc:sldMkLst>
          <pc:docMk/>
          <pc:sldMk cId="390698763" sldId="432"/>
        </pc:sldMkLst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90698763" sldId="432"/>
            <ac:spMk id="6" creationId="{C5AE0DF9-D715-4F54-AF26-05506E9D7C25}"/>
          </ac:spMkLst>
        </pc:spChg>
        <pc:picChg chg="mod">
          <ac:chgData name="Johannes Binswanger" userId="e75cbdca66841c7b" providerId="LiveId" clId="{37F14080-1609-9649-90B1-F59B91EBAE09}" dt="2018-04-24T18:39:36.574" v="0" actId="26743"/>
          <ac:picMkLst>
            <pc:docMk/>
            <pc:sldMk cId="390698763" sldId="432"/>
            <ac:picMk id="5" creationId="{BF70C9D2-0345-4B8B-BEE7-DCFD50EB1EB0}"/>
          </ac:picMkLst>
        </pc:picChg>
      </pc:sldChg>
      <pc:sldChg chg="modSp">
        <pc:chgData name="Johannes Binswanger" userId="e75cbdca66841c7b" providerId="LiveId" clId="{37F14080-1609-9649-90B1-F59B91EBAE09}" dt="2018-04-24T18:39:36.574" v="0" actId="26743"/>
        <pc:sldMkLst>
          <pc:docMk/>
          <pc:sldMk cId="4112428045" sldId="433"/>
        </pc:sldMkLst>
        <pc:graphicFrameChg chg="mod">
          <ac:chgData name="Johannes Binswanger" userId="e75cbdca66841c7b" providerId="LiveId" clId="{37F14080-1609-9649-90B1-F59B91EBAE09}" dt="2018-04-24T18:39:36.574" v="0" actId="26743"/>
          <ac:graphicFrameMkLst>
            <pc:docMk/>
            <pc:sldMk cId="4112428045" sldId="433"/>
            <ac:graphicFrameMk id="5" creationId="{95CD821A-A486-4511-B398-847246CDB60A}"/>
          </ac:graphicFrameMkLst>
        </pc:graphicFrameChg>
      </pc:sldChg>
      <pc:sldChg chg="modSp">
        <pc:chgData name="Johannes Binswanger" userId="e75cbdca66841c7b" providerId="LiveId" clId="{37F14080-1609-9649-90B1-F59B91EBAE09}" dt="2018-04-24T18:39:36.574" v="0" actId="26743"/>
        <pc:sldMkLst>
          <pc:docMk/>
          <pc:sldMk cId="1023502858" sldId="434"/>
        </pc:sldMkLst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1023502858" sldId="434"/>
            <ac:spMk id="5" creationId="{00000000-0000-0000-0000-000000000000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1023502858" sldId="434"/>
            <ac:spMk id="6" creationId="{00000000-0000-0000-0000-000000000000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1023502858" sldId="434"/>
            <ac:spMk id="10" creationId="{1E928598-71B6-4635-A66D-E0549E685483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1023502858" sldId="434"/>
            <ac:spMk id="11" creationId="{9CFE09A9-34FD-405B-AC14-A6464D657A5A}"/>
          </ac:spMkLst>
        </pc:spChg>
        <pc:grpChg chg="mod">
          <ac:chgData name="Johannes Binswanger" userId="e75cbdca66841c7b" providerId="LiveId" clId="{37F14080-1609-9649-90B1-F59B91EBAE09}" dt="2018-04-24T18:39:36.574" v="0" actId="26743"/>
          <ac:grpSpMkLst>
            <pc:docMk/>
            <pc:sldMk cId="1023502858" sldId="434"/>
            <ac:grpSpMk id="8" creationId="{B1BE4116-184B-44BF-AE6C-88558A090DE2}"/>
          </ac:grpSpMkLst>
        </pc:grpChg>
        <pc:graphicFrameChg chg="mod modGraphic">
          <ac:chgData name="Johannes Binswanger" userId="e75cbdca66841c7b" providerId="LiveId" clId="{37F14080-1609-9649-90B1-F59B91EBAE09}" dt="2018-04-24T18:39:36.574" v="0" actId="26743"/>
          <ac:graphicFrameMkLst>
            <pc:docMk/>
            <pc:sldMk cId="1023502858" sldId="434"/>
            <ac:graphicFrameMk id="4" creationId="{00000000-0000-0000-0000-000000000000}"/>
          </ac:graphicFrameMkLst>
        </pc:graphicFrameChg>
      </pc:sldChg>
      <pc:sldChg chg="modSp">
        <pc:chgData name="Johannes Binswanger" userId="e75cbdca66841c7b" providerId="LiveId" clId="{37F14080-1609-9649-90B1-F59B91EBAE09}" dt="2018-04-24T18:39:36.574" v="0" actId="26743"/>
        <pc:sldMkLst>
          <pc:docMk/>
          <pc:sldMk cId="3984253174" sldId="435"/>
        </pc:sldMkLst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984253174" sldId="435"/>
            <ac:spMk id="5" creationId="{00000000-0000-0000-0000-000000000000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984253174" sldId="435"/>
            <ac:spMk id="6" creationId="{00000000-0000-0000-0000-000000000000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984253174" sldId="435"/>
            <ac:spMk id="9" creationId="{6E3E060D-DEBB-4629-A0FA-35B7457C23CC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984253174" sldId="435"/>
            <ac:spMk id="10" creationId="{8ED29321-C6C0-4724-9A58-EC4152C9C4A9}"/>
          </ac:spMkLst>
        </pc:spChg>
        <pc:grpChg chg="mod">
          <ac:chgData name="Johannes Binswanger" userId="e75cbdca66841c7b" providerId="LiveId" clId="{37F14080-1609-9649-90B1-F59B91EBAE09}" dt="2018-04-24T18:39:36.574" v="0" actId="26743"/>
          <ac:grpSpMkLst>
            <pc:docMk/>
            <pc:sldMk cId="3984253174" sldId="435"/>
            <ac:grpSpMk id="11" creationId="{C7A9FDAB-E1E5-4471-8EEB-AB0FE621A778}"/>
          </ac:grpSpMkLst>
        </pc:grpChg>
        <pc:graphicFrameChg chg="mod modGraphic">
          <ac:chgData name="Johannes Binswanger" userId="e75cbdca66841c7b" providerId="LiveId" clId="{37F14080-1609-9649-90B1-F59B91EBAE09}" dt="2018-04-24T18:39:36.574" v="0" actId="26743"/>
          <ac:graphicFrameMkLst>
            <pc:docMk/>
            <pc:sldMk cId="3984253174" sldId="435"/>
            <ac:graphicFrameMk id="4" creationId="{00000000-0000-0000-0000-000000000000}"/>
          </ac:graphicFrameMkLst>
        </pc:graphicFrameChg>
      </pc:sldChg>
      <pc:sldChg chg="modSp">
        <pc:chgData name="Johannes Binswanger" userId="e75cbdca66841c7b" providerId="LiveId" clId="{37F14080-1609-9649-90B1-F59B91EBAE09}" dt="2018-04-24T18:39:36.574" v="0" actId="26743"/>
        <pc:sldMkLst>
          <pc:docMk/>
          <pc:sldMk cId="2029796249" sldId="436"/>
        </pc:sldMkLst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29796249" sldId="436"/>
            <ac:spMk id="5" creationId="{AA6EEBBF-0F2A-B548-B090-D2EBA3B7AB41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29796249" sldId="436"/>
            <ac:spMk id="8" creationId="{A18788FA-0A14-4409-90A4-9F41DE09A73A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29796249" sldId="436"/>
            <ac:spMk id="9" creationId="{B6B8E5E8-99B8-4E17-A8F3-C8CAC27B12E9}"/>
          </ac:spMkLst>
        </pc:spChg>
        <pc:grpChg chg="mod">
          <ac:chgData name="Johannes Binswanger" userId="e75cbdca66841c7b" providerId="LiveId" clId="{37F14080-1609-9649-90B1-F59B91EBAE09}" dt="2018-04-24T18:39:36.574" v="0" actId="26743"/>
          <ac:grpSpMkLst>
            <pc:docMk/>
            <pc:sldMk cId="2029796249" sldId="436"/>
            <ac:grpSpMk id="6" creationId="{25A07F82-DD71-4531-A0C0-2CA3367CE1D4}"/>
          </ac:grpSpMkLst>
        </pc:grpChg>
      </pc:sldChg>
      <pc:sldChg chg="modSp">
        <pc:chgData name="Johannes Binswanger" userId="e75cbdca66841c7b" providerId="LiveId" clId="{37F14080-1609-9649-90B1-F59B91EBAE09}" dt="2018-04-24T18:39:36.574" v="0" actId="26743"/>
        <pc:sldMkLst>
          <pc:docMk/>
          <pc:sldMk cId="3009502895" sldId="437"/>
        </pc:sldMkLst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009502895" sldId="437"/>
            <ac:spMk id="4" creationId="{C5384384-DFDA-4611-9599-473237902671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009502895" sldId="437"/>
            <ac:spMk id="6" creationId="{9DFBD742-A1E8-BE4C-83C4-4EE5E967DCFE}"/>
          </ac:spMkLst>
        </pc:spChg>
        <pc:picChg chg="mod">
          <ac:chgData name="Johannes Binswanger" userId="e75cbdca66841c7b" providerId="LiveId" clId="{37F14080-1609-9649-90B1-F59B91EBAE09}" dt="2018-04-24T18:39:36.574" v="0" actId="26743"/>
          <ac:picMkLst>
            <pc:docMk/>
            <pc:sldMk cId="3009502895" sldId="437"/>
            <ac:picMk id="5" creationId="{3F1948DD-D23F-4A8F-BDB8-0F5CAF493576}"/>
          </ac:picMkLst>
        </pc:picChg>
      </pc:sldChg>
      <pc:sldChg chg="modSp">
        <pc:chgData name="Johannes Binswanger" userId="e75cbdca66841c7b" providerId="LiveId" clId="{37F14080-1609-9649-90B1-F59B91EBAE09}" dt="2018-04-24T18:39:36.574" v="0" actId="26743"/>
        <pc:sldMkLst>
          <pc:docMk/>
          <pc:sldMk cId="1891979698" sldId="438"/>
        </pc:sldMkLst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1891979698" sldId="438"/>
            <ac:spMk id="4" creationId="{73DD4DFD-05E8-425A-AF94-830ADAB919B9}"/>
          </ac:spMkLst>
        </pc:spChg>
        <pc:picChg chg="mod">
          <ac:chgData name="Johannes Binswanger" userId="e75cbdca66841c7b" providerId="LiveId" clId="{37F14080-1609-9649-90B1-F59B91EBAE09}" dt="2018-04-24T18:39:36.574" v="0" actId="26743"/>
          <ac:picMkLst>
            <pc:docMk/>
            <pc:sldMk cId="1891979698" sldId="438"/>
            <ac:picMk id="5" creationId="{417FA906-11F3-4FA6-B1C9-CBC15FF77A16}"/>
          </ac:picMkLst>
        </pc:picChg>
      </pc:sldChg>
      <pc:sldChg chg="modSp">
        <pc:chgData name="Johannes Binswanger" userId="e75cbdca66841c7b" providerId="LiveId" clId="{37F14080-1609-9649-90B1-F59B91EBAE09}" dt="2018-04-24T18:39:36.574" v="0" actId="26743"/>
        <pc:sldMkLst>
          <pc:docMk/>
          <pc:sldMk cId="2294439120" sldId="439"/>
        </pc:sldMkLst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294439120" sldId="439"/>
            <ac:spMk id="6" creationId="{F6597EFD-56C3-40D1-97C5-A188F9BB997E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294439120" sldId="439"/>
            <ac:spMk id="7" creationId="{3D130E3E-F68F-4CCF-AA7C-D2970039688C}"/>
          </ac:spMkLst>
        </pc:spChg>
        <pc:grpChg chg="mod">
          <ac:chgData name="Johannes Binswanger" userId="e75cbdca66841c7b" providerId="LiveId" clId="{37F14080-1609-9649-90B1-F59B91EBAE09}" dt="2018-04-24T18:39:36.574" v="0" actId="26743"/>
          <ac:grpSpMkLst>
            <pc:docMk/>
            <pc:sldMk cId="2294439120" sldId="439"/>
            <ac:grpSpMk id="8" creationId="{95B6B0D7-5896-4448-84A8-E5ADEA68723E}"/>
          </ac:grpSpMkLst>
        </pc:grpChg>
        <pc:graphicFrameChg chg="mod">
          <ac:chgData name="Johannes Binswanger" userId="e75cbdca66841c7b" providerId="LiveId" clId="{37F14080-1609-9649-90B1-F59B91EBAE09}" dt="2018-04-24T18:39:36.574" v="0" actId="26743"/>
          <ac:graphicFrameMkLst>
            <pc:docMk/>
            <pc:sldMk cId="2294439120" sldId="439"/>
            <ac:graphicFrameMk id="5" creationId="{95CD821A-A486-4511-B398-847246CDB60A}"/>
          </ac:graphicFrameMkLst>
        </pc:graphicFrameChg>
      </pc:sldChg>
      <pc:sldChg chg="modSp">
        <pc:chgData name="Johannes Binswanger" userId="e75cbdca66841c7b" providerId="LiveId" clId="{37F14080-1609-9649-90B1-F59B91EBAE09}" dt="2018-04-24T18:39:36.574" v="0" actId="26743"/>
        <pc:sldMkLst>
          <pc:docMk/>
          <pc:sldMk cId="2996133480" sldId="441"/>
        </pc:sldMkLst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996133480" sldId="441"/>
            <ac:spMk id="6" creationId="{086B1DDD-276C-D04A-B266-B786776C8CB5}"/>
          </ac:spMkLst>
        </pc:spChg>
        <pc:picChg chg="mod">
          <ac:chgData name="Johannes Binswanger" userId="e75cbdca66841c7b" providerId="LiveId" clId="{37F14080-1609-9649-90B1-F59B91EBAE09}" dt="2018-04-24T18:39:36.574" v="0" actId="26743"/>
          <ac:picMkLst>
            <pc:docMk/>
            <pc:sldMk cId="2996133480" sldId="441"/>
            <ac:picMk id="4" creationId="{00000000-0000-0000-0000-000000000000}"/>
          </ac:picMkLst>
        </pc:picChg>
      </pc:sldChg>
      <pc:sldChg chg="modSp">
        <pc:chgData name="Johannes Binswanger" userId="e75cbdca66841c7b" providerId="LiveId" clId="{37F14080-1609-9649-90B1-F59B91EBAE09}" dt="2018-04-24T18:39:36.574" v="0" actId="26743"/>
        <pc:sldMkLst>
          <pc:docMk/>
          <pc:sldMk cId="2894361377" sldId="442"/>
        </pc:sldMkLst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6" creationId="{B3A43E4E-BE05-6541-BC01-8BAE158A956E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131" creationId="{AA5EBB5E-E4C8-49D1-B97D-CADD98EAA976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133" creationId="{1D259066-ED89-4F8E-AA55-259CC999C56F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135" creationId="{6638A895-7F61-4966-B013-7D1BB55C6E4B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136" creationId="{19968BEF-1037-4AE1-AE06-E7F8CB2F8080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137" creationId="{D911AFED-2C8B-4AAF-A136-3327F390FC23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138" creationId="{9D4E643D-CB8D-49E4-8FB4-F463821AB99C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139" creationId="{5DC4359E-BD81-46D5-A952-BAE20FEE0308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140" creationId="{7A85EDEB-7185-44D5-A88A-C2EB50EA6BB7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141" creationId="{04A0334A-AD66-4FAC-BAC5-3E811CC40ABB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142" creationId="{8CC9B33C-75BA-406A-B105-FBB4B8EF51C5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143" creationId="{FBDC9E9D-9AAC-4023-AAA2-8B623B113216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144" creationId="{D250D999-B8D0-40C4-ACC9-CFE67ED6B2B9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145" creationId="{CF6F2277-F792-4E1B-89ED-F60B421DFBB7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146" creationId="{320C743B-FD88-4984-84F5-CF9A80A5EC45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147" creationId="{0DCEBE34-F0BB-4498-8A31-A3918D728322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148" creationId="{BB7534A8-FAE6-42B8-993E-19937D6D5EBE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149" creationId="{7705ED46-CC1A-434F-B3D9-DE94A49923BD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150" creationId="{2587F6B6-1B7C-4959-81A3-EC0673D5A692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151" creationId="{EADE0D6D-92B4-47CE-923E-0FD1654FC3ED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152" creationId="{72E80437-B64C-4269-ACEE-F194E4B334C7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153" creationId="{596BFB23-C2E8-40EB-939D-58944E8DA4E9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154" creationId="{70556D47-132B-47FC-A6F8-177A33CC548E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155" creationId="{9377D52A-2F70-455F-AA02-C7A10207F5A8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156" creationId="{DF36A51C-5C89-4777-BC1B-8CBA5CE75D20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157" creationId="{DE35DB45-F7F4-4177-B5D3-8EF237E820D9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158" creationId="{135A3B81-DBB2-4F04-AFB2-A259E302B4E8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159" creationId="{A396A2A0-F3F7-48E6-AD26-E4D40862F4B7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160" creationId="{6F9E4300-7CD1-4F07-9E9D-D3E0D886070B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161" creationId="{6E67B1E9-EEC4-4B2C-A3C0-E939A4FC7FA0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162" creationId="{121E2BB6-E109-4634-B254-816C1780FC3D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163" creationId="{522B74D2-D9D5-4899-9A18-CB74BDB18CF4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164" creationId="{CE3AC1F3-B675-418C-8FF7-61D9CF4E6C13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165" creationId="{3B0975F7-F380-47AD-8338-0F1333E55C58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166" creationId="{31304FAA-8C63-439E-B72A-AA09EB5CCF77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167" creationId="{0568DA2C-CF60-49E2-B394-44FCC5C6081F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168" creationId="{BCD4C697-41B9-439E-9E12-ECEC6AB7CDDC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169" creationId="{CC3A5F8D-2A2E-42C5-B71B-E054420135DB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170" creationId="{F2288A60-41C3-4975-B8F8-80ABC54EF35B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171" creationId="{15E3A44E-56C9-4F1A-9549-E5243696923B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172" creationId="{F0E15404-862C-4C33-AD66-BE9B35AAD511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371" creationId="{17F801FD-0525-488A-BB5D-AB7A773D0217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374" creationId="{9A4FD674-4AA4-4EAC-80F7-65B97ACFEEDB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375" creationId="{122B2458-C5F6-4E8E-A789-83E18DEE465E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376" creationId="{FBFD92F5-9CEB-4007-A1B1-08E5754593E4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377" creationId="{0FFC5D0C-BBD1-45EB-86CC-760C51E66243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378" creationId="{A06F086A-4FB8-4FA2-BA8B-335F408BBBBF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379" creationId="{6DD137B9-4A3B-4E34-B845-6AE9FF8CEC93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380" creationId="{491EE1D9-5526-4D52-8307-36BB46B84037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381" creationId="{4CCB6FEF-88D8-4E67-BCE8-586E23027D1A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382" creationId="{1DD3815E-82F8-4321-BE4E-FADFA2008F22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383" creationId="{94CE0FC8-98FA-4525-9406-12C107F128F2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384" creationId="{7C0D6352-E65A-4A86-8ED2-6DE66B8FAC45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385" creationId="{4F4B02B3-B901-4D39-8B54-506037A0DD6B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386" creationId="{7006038A-15D7-4752-A4B6-382D7DFF7AA9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387" creationId="{EE5CF7D6-33C6-4E4A-9A59-280696494BC1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388" creationId="{6F72ED48-47A7-484D-8150-78C5AA1382B2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389" creationId="{B67AD791-E821-4271-977F-4112E8B809C8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390" creationId="{38FBE224-FDC7-49E4-BBD8-CD68854C75A9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391" creationId="{3D97BF0A-B41B-48C8-954E-CD5F6D86211A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392" creationId="{BB9D7080-23EB-4D89-B3C3-C77D6FB26A33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393" creationId="{1F56332E-DA8E-44AD-8EB9-DFDCCFF031B6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394" creationId="{96E70D37-0446-4D85-A26F-3283ED417357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395" creationId="{7BF6820D-9804-48D1-9055-F422045F68CC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396" creationId="{5F06E019-6555-46BB-AD5E-CF2B33D94D74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397" creationId="{D48A24A2-3E42-410F-9FA5-E0C64456679B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398" creationId="{15784685-B023-406B-AC0B-661B7BF4741E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399" creationId="{5130DB36-A565-4D0D-B9FC-370E9AAE7E10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400" creationId="{887C5265-C6B8-4975-869E-74EDC7281F35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401" creationId="{61DCFD7E-5B54-4068-95CF-5B47026EA1D0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402" creationId="{7A4780D1-E932-4CF6-AC6E-93063DF26979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403" creationId="{0FA8535E-0E6D-4DCB-B81C-DE93931D2FE0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404" creationId="{398260FE-ADB7-409B-872F-36F9D09F4F8E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405" creationId="{AAE7BD12-9F4E-4B16-BB37-E85AE5777C61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406" creationId="{61BC8959-CB9D-454A-899B-F324F49A5A19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407" creationId="{07F82ED8-932F-4FB8-AB9B-50620B038538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408" creationId="{E08F308E-5C36-4627-9086-0712D3C6FE82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409" creationId="{D2301C05-CFD0-40F2-81E4-720DB4D3016C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410" creationId="{4A5E7880-2137-4991-8AEE-FD47F593AF35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411" creationId="{5E9AF697-D8FD-4059-8C3B-900DBA388830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412" creationId="{2DFD5A81-CEA2-4FA7-985F-5F26631A49E0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413" creationId="{CCB4007C-6AE1-441E-A752-902748693023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414" creationId="{5EF64CC1-43F7-4955-AF98-A630C1AE0216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415" creationId="{40FF2847-D076-47C3-812E-D7CFE0C81C5E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416" creationId="{0ECB2E4F-66E4-45C4-B8EE-ABCBD035B889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417" creationId="{BF6E98D8-FFE2-4134-83EF-7DBA168BA3DF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418" creationId="{C3AA9F1D-D03A-4CBC-A6D7-815FEBC3CDFD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419" creationId="{301A830F-DE65-4205-ACE9-E069B091AE91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460" creationId="{9E3DD6F7-CE2A-461C-97CC-F3D3311F81AD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462" creationId="{1D38E0CA-D24B-4EE8-AA07-EDB0A96136CB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463" creationId="{130DD1DD-20B2-4065-8AF4-64B9F0FF9358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464" creationId="{8A7890F6-EC7D-4486-A932-4E2FF5DE6D4F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465" creationId="{1CF4BFEF-159F-4820-BF68-824829E4DC29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466" creationId="{9BF4D817-8B91-4474-AD37-4934ECF91CBD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467" creationId="{3625053B-9E39-4C83-B0FD-0DFE9943F7B8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468" creationId="{BAC033C5-431B-40A9-94A4-DE76A4CF6C1E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469" creationId="{E052098D-8345-4F0B-858E-A2DBCE234CB3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470" creationId="{54125CA9-4B6A-4B02-9D1E-58B8FB036B4D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471" creationId="{93772BB2-1201-4A9A-8E3E-D3DA7D653F40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472" creationId="{7C19FCF6-8BD4-4567-8C59-84C0D047EDF0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473" creationId="{67F5D575-33DA-4C49-AC97-DF2D9555F1A1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474" creationId="{5DDAA17F-6BEB-4AD9-9D7E-8D375E28220F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475" creationId="{C54B1883-6393-4B53-B061-EE2FCF7FC9D2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476" creationId="{CCD7B05C-D9E9-4275-811F-C34CECB478B8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477" creationId="{9A24D8DA-77B7-41B7-B596-EB23425CFB46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478" creationId="{EB1C962E-8766-4448-B09D-6493C392474A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479" creationId="{E6729793-28DB-49F6-8B80-52DFD086B7EE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480" creationId="{9BE59277-8B5C-409A-AD41-83C11F2A56F1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481" creationId="{EA0ACCA2-3C42-412F-9133-CEC53F5684D7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482" creationId="{6E357675-355A-4293-9D4F-665D99E7D738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483" creationId="{252A7649-6570-42AB-B8D4-89859208FACD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484" creationId="{4FA348A9-5B08-4239-A4B0-E9D5F8FEA9F8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485" creationId="{24F8B92E-CC00-411B-A2DD-4FF385362FFA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486" creationId="{7200545C-FD33-47D9-BF18-930E61ACC8F0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487" creationId="{CEA53455-2D4E-4251-9251-0FCA93CAEEDD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488" creationId="{E818DE51-2F2A-4115-93C0-0D0C6AF27C1F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489" creationId="{B3D0AE1B-1768-4BAF-8ED0-07D156D955E4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490" creationId="{E0653562-4D48-4141-9F8F-4DDA0EBC8D82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491" creationId="{9EB806EE-D5DA-40B7-8DDD-241B2C2A35D0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492" creationId="{59D59D2D-E8AA-4E48-BEB1-FF42F8A69E72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894361377" sldId="442"/>
            <ac:spMk id="493" creationId="{83B056CA-B634-45C6-9BAD-9329A53842DE}"/>
          </ac:spMkLst>
        </pc:spChg>
        <pc:grpChg chg="mod">
          <ac:chgData name="Johannes Binswanger" userId="e75cbdca66841c7b" providerId="LiveId" clId="{37F14080-1609-9649-90B1-F59B91EBAE09}" dt="2018-04-24T18:39:36.574" v="0" actId="26743"/>
          <ac:grpSpMkLst>
            <pc:docMk/>
            <pc:sldMk cId="2894361377" sldId="442"/>
            <ac:grpSpMk id="132" creationId="{FC124E55-2121-4C94-B6D5-745DD46E23D7}"/>
          </ac:grpSpMkLst>
        </pc:grpChg>
        <pc:grpChg chg="mod">
          <ac:chgData name="Johannes Binswanger" userId="e75cbdca66841c7b" providerId="LiveId" clId="{37F14080-1609-9649-90B1-F59B91EBAE09}" dt="2018-04-24T18:39:36.574" v="0" actId="26743"/>
          <ac:grpSpMkLst>
            <pc:docMk/>
            <pc:sldMk cId="2894361377" sldId="442"/>
            <ac:grpSpMk id="459" creationId="{DE5F8B39-B697-435E-BC88-9B3DEE42BE9C}"/>
          </ac:grpSpMkLst>
        </pc:grpChg>
        <pc:grpChg chg="mod">
          <ac:chgData name="Johannes Binswanger" userId="e75cbdca66841c7b" providerId="LiveId" clId="{37F14080-1609-9649-90B1-F59B91EBAE09}" dt="2018-04-24T18:39:36.574" v="0" actId="26743"/>
          <ac:grpSpMkLst>
            <pc:docMk/>
            <pc:sldMk cId="2894361377" sldId="442"/>
            <ac:grpSpMk id="494" creationId="{CB2D6269-F955-4602-986D-44BFBFAE048C}"/>
          </ac:grpSpMkLst>
        </pc:grpChg>
        <pc:picChg chg="mod">
          <ac:chgData name="Johannes Binswanger" userId="e75cbdca66841c7b" providerId="LiveId" clId="{37F14080-1609-9649-90B1-F59B91EBAE09}" dt="2018-04-24T18:39:36.574" v="0" actId="26743"/>
          <ac:picMkLst>
            <pc:docMk/>
            <pc:sldMk cId="2894361377" sldId="442"/>
            <ac:picMk id="5" creationId="{BF70C9D2-0345-4B8B-BEE7-DCFD50EB1EB0}"/>
          </ac:picMkLst>
        </pc:picChg>
      </pc:sldChg>
      <pc:sldChg chg="modSp">
        <pc:chgData name="Johannes Binswanger" userId="e75cbdca66841c7b" providerId="LiveId" clId="{37F14080-1609-9649-90B1-F59B91EBAE09}" dt="2018-04-24T18:39:36.574" v="0" actId="26743"/>
        <pc:sldMkLst>
          <pc:docMk/>
          <pc:sldMk cId="4968363" sldId="447"/>
        </pc:sldMkLst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968363" sldId="447"/>
            <ac:spMk id="6" creationId="{377B22F6-3EB6-4A8E-8FAB-355C737AF5AA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968363" sldId="447"/>
            <ac:spMk id="7" creationId="{DA3F3676-FE05-4A7A-87B4-E505075653F7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968363" sldId="447"/>
            <ac:spMk id="8" creationId="{B117EEF5-F858-43F6-9080-8DC281639F01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968363" sldId="447"/>
            <ac:spMk id="10" creationId="{50C97FA2-FE1F-6044-ABC3-D827737C8825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968363" sldId="447"/>
            <ac:spMk id="11" creationId="{06A8EFAE-C967-1C44-82B5-EC6CC1B1D0E4}"/>
          </ac:spMkLst>
        </pc:spChg>
        <pc:picChg chg="mod">
          <ac:chgData name="Johannes Binswanger" userId="e75cbdca66841c7b" providerId="LiveId" clId="{37F14080-1609-9649-90B1-F59B91EBAE09}" dt="2018-04-24T18:39:36.574" v="0" actId="26743"/>
          <ac:picMkLst>
            <pc:docMk/>
            <pc:sldMk cId="4968363" sldId="447"/>
            <ac:picMk id="5" creationId="{1AF52894-A3F4-4DA2-8A5C-42205025342C}"/>
          </ac:picMkLst>
        </pc:picChg>
      </pc:sldChg>
      <pc:sldChg chg="modSp">
        <pc:chgData name="Johannes Binswanger" userId="e75cbdca66841c7b" providerId="LiveId" clId="{37F14080-1609-9649-90B1-F59B91EBAE09}" dt="2018-04-24T18:39:36.574" v="0" actId="26743"/>
        <pc:sldMkLst>
          <pc:docMk/>
          <pc:sldMk cId="1606124237" sldId="448"/>
        </pc:sldMkLst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1606124237" sldId="448"/>
            <ac:spMk id="7" creationId="{DA3F3676-FE05-4A7A-87B4-E505075653F7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1606124237" sldId="448"/>
            <ac:spMk id="8" creationId="{D6F514DA-F209-4350-BC9A-B70601ADD95E}"/>
          </ac:spMkLst>
        </pc:spChg>
        <pc:picChg chg="mod">
          <ac:chgData name="Johannes Binswanger" userId="e75cbdca66841c7b" providerId="LiveId" clId="{37F14080-1609-9649-90B1-F59B91EBAE09}" dt="2018-04-24T18:39:36.574" v="0" actId="26743"/>
          <ac:picMkLst>
            <pc:docMk/>
            <pc:sldMk cId="1606124237" sldId="448"/>
            <ac:picMk id="5" creationId="{1AF52894-A3F4-4DA2-8A5C-42205025342C}"/>
          </ac:picMkLst>
        </pc:picChg>
      </pc:sldChg>
      <pc:sldChg chg="modSp">
        <pc:chgData name="Johannes Binswanger" userId="e75cbdca66841c7b" providerId="LiveId" clId="{37F14080-1609-9649-90B1-F59B91EBAE09}" dt="2018-04-24T18:39:36.574" v="0" actId="26743"/>
        <pc:sldMkLst>
          <pc:docMk/>
          <pc:sldMk cId="3662973685" sldId="452"/>
        </pc:sldMkLst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662973685" sldId="452"/>
            <ac:spMk id="7" creationId="{00B922D1-C2D4-4BBE-B8D9-FC7BA2396413}"/>
          </ac:spMkLst>
        </pc:spChg>
        <pc:picChg chg="mod">
          <ac:chgData name="Johannes Binswanger" userId="e75cbdca66841c7b" providerId="LiveId" clId="{37F14080-1609-9649-90B1-F59B91EBAE09}" dt="2018-04-24T18:39:36.574" v="0" actId="26743"/>
          <ac:picMkLst>
            <pc:docMk/>
            <pc:sldMk cId="3662973685" sldId="452"/>
            <ac:picMk id="8" creationId="{471C622E-4E5E-4DE8-B92B-1D28D4A2F7C3}"/>
          </ac:picMkLst>
        </pc:picChg>
      </pc:sldChg>
      <pc:sldChg chg="modSp">
        <pc:chgData name="Johannes Binswanger" userId="e75cbdca66841c7b" providerId="LiveId" clId="{37F14080-1609-9649-90B1-F59B91EBAE09}" dt="2018-04-24T18:39:36.574" v="0" actId="26743"/>
        <pc:sldMkLst>
          <pc:docMk/>
          <pc:sldMk cId="2580300940" sldId="454"/>
        </pc:sldMkLst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580300940" sldId="454"/>
            <ac:spMk id="7" creationId="{E58DB4BA-B61E-4B8B-B029-0B177FE5D71D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580300940" sldId="454"/>
            <ac:spMk id="8" creationId="{D6F514DA-F209-4350-BC9A-B70601ADD95E}"/>
          </ac:spMkLst>
        </pc:spChg>
        <pc:picChg chg="mod">
          <ac:chgData name="Johannes Binswanger" userId="e75cbdca66841c7b" providerId="LiveId" clId="{37F14080-1609-9649-90B1-F59B91EBAE09}" dt="2018-04-24T18:39:36.574" v="0" actId="26743"/>
          <ac:picMkLst>
            <pc:docMk/>
            <pc:sldMk cId="2580300940" sldId="454"/>
            <ac:picMk id="5" creationId="{1AF52894-A3F4-4DA2-8A5C-42205025342C}"/>
          </ac:picMkLst>
        </pc:picChg>
      </pc:sldChg>
      <pc:sldChg chg="modSp">
        <pc:chgData name="Johannes Binswanger" userId="e75cbdca66841c7b" providerId="LiveId" clId="{37F14080-1609-9649-90B1-F59B91EBAE09}" dt="2018-04-24T18:39:36.574" v="0" actId="26743"/>
        <pc:sldMkLst>
          <pc:docMk/>
          <pc:sldMk cId="3841178979" sldId="466"/>
        </pc:sldMkLst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6" creationId="{2BCC3E00-60C9-1345-AEE3-57A52F38BEA6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131" creationId="{AA5EBB5E-E4C8-49D1-B97D-CADD98EAA976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133" creationId="{1D259066-ED89-4F8E-AA55-259CC999C56F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135" creationId="{6638A895-7F61-4966-B013-7D1BB55C6E4B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136" creationId="{19968BEF-1037-4AE1-AE06-E7F8CB2F8080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137" creationId="{D911AFED-2C8B-4AAF-A136-3327F390FC23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138" creationId="{9D4E643D-CB8D-49E4-8FB4-F463821AB99C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139" creationId="{5DC4359E-BD81-46D5-A952-BAE20FEE0308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140" creationId="{7A85EDEB-7185-44D5-A88A-C2EB50EA6BB7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141" creationId="{04A0334A-AD66-4FAC-BAC5-3E811CC40ABB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142" creationId="{8CC9B33C-75BA-406A-B105-FBB4B8EF51C5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143" creationId="{FBDC9E9D-9AAC-4023-AAA2-8B623B113216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144" creationId="{D250D999-B8D0-40C4-ACC9-CFE67ED6B2B9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145" creationId="{CF6F2277-F792-4E1B-89ED-F60B421DFBB7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146" creationId="{320C743B-FD88-4984-84F5-CF9A80A5EC45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147" creationId="{0DCEBE34-F0BB-4498-8A31-A3918D728322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148" creationId="{BB7534A8-FAE6-42B8-993E-19937D6D5EBE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149" creationId="{7705ED46-CC1A-434F-B3D9-DE94A49923BD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150" creationId="{2587F6B6-1B7C-4959-81A3-EC0673D5A692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151" creationId="{EADE0D6D-92B4-47CE-923E-0FD1654FC3ED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152" creationId="{72E80437-B64C-4269-ACEE-F194E4B334C7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153" creationId="{596BFB23-C2E8-40EB-939D-58944E8DA4E9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154" creationId="{70556D47-132B-47FC-A6F8-177A33CC548E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155" creationId="{9377D52A-2F70-455F-AA02-C7A10207F5A8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156" creationId="{DF36A51C-5C89-4777-BC1B-8CBA5CE75D20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157" creationId="{DE35DB45-F7F4-4177-B5D3-8EF237E820D9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158" creationId="{135A3B81-DBB2-4F04-AFB2-A259E302B4E8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159" creationId="{A396A2A0-F3F7-48E6-AD26-E4D40862F4B7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160" creationId="{6F9E4300-7CD1-4F07-9E9D-D3E0D886070B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161" creationId="{6E67B1E9-EEC4-4B2C-A3C0-E939A4FC7FA0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162" creationId="{121E2BB6-E109-4634-B254-816C1780FC3D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163" creationId="{522B74D2-D9D5-4899-9A18-CB74BDB18CF4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164" creationId="{CE3AC1F3-B675-418C-8FF7-61D9CF4E6C13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165" creationId="{3B0975F7-F380-47AD-8338-0F1333E55C58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166" creationId="{31304FAA-8C63-439E-B72A-AA09EB5CCF77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167" creationId="{0568DA2C-CF60-49E2-B394-44FCC5C6081F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168" creationId="{BCD4C697-41B9-439E-9E12-ECEC6AB7CDDC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169" creationId="{CC3A5F8D-2A2E-42C5-B71B-E054420135DB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170" creationId="{F2288A60-41C3-4975-B8F8-80ABC54EF35B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171" creationId="{15E3A44E-56C9-4F1A-9549-E5243696923B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172" creationId="{F0E15404-862C-4C33-AD66-BE9B35AAD511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371" creationId="{17F801FD-0525-488A-BB5D-AB7A773D0217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374" creationId="{9A4FD674-4AA4-4EAC-80F7-65B97ACFEEDB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375" creationId="{122B2458-C5F6-4E8E-A789-83E18DEE465E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376" creationId="{FBFD92F5-9CEB-4007-A1B1-08E5754593E4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377" creationId="{0FFC5D0C-BBD1-45EB-86CC-760C51E66243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378" creationId="{A06F086A-4FB8-4FA2-BA8B-335F408BBBBF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379" creationId="{6DD137B9-4A3B-4E34-B845-6AE9FF8CEC93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380" creationId="{491EE1D9-5526-4D52-8307-36BB46B84037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381" creationId="{4CCB6FEF-88D8-4E67-BCE8-586E23027D1A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382" creationId="{1DD3815E-82F8-4321-BE4E-FADFA2008F22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383" creationId="{94CE0FC8-98FA-4525-9406-12C107F128F2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384" creationId="{7C0D6352-E65A-4A86-8ED2-6DE66B8FAC45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385" creationId="{4F4B02B3-B901-4D39-8B54-506037A0DD6B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386" creationId="{7006038A-15D7-4752-A4B6-382D7DFF7AA9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387" creationId="{EE5CF7D6-33C6-4E4A-9A59-280696494BC1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388" creationId="{6F72ED48-47A7-484D-8150-78C5AA1382B2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389" creationId="{B67AD791-E821-4271-977F-4112E8B809C8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390" creationId="{38FBE224-FDC7-49E4-BBD8-CD68854C75A9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391" creationId="{3D97BF0A-B41B-48C8-954E-CD5F6D86211A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392" creationId="{BB9D7080-23EB-4D89-B3C3-C77D6FB26A33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393" creationId="{1F56332E-DA8E-44AD-8EB9-DFDCCFF031B6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394" creationId="{96E70D37-0446-4D85-A26F-3283ED417357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395" creationId="{7BF6820D-9804-48D1-9055-F422045F68CC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396" creationId="{5F06E019-6555-46BB-AD5E-CF2B33D94D74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397" creationId="{D48A24A2-3E42-410F-9FA5-E0C64456679B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398" creationId="{15784685-B023-406B-AC0B-661B7BF4741E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399" creationId="{5130DB36-A565-4D0D-B9FC-370E9AAE7E10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400" creationId="{887C5265-C6B8-4975-869E-74EDC7281F35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401" creationId="{61DCFD7E-5B54-4068-95CF-5B47026EA1D0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402" creationId="{7A4780D1-E932-4CF6-AC6E-93063DF26979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403" creationId="{0FA8535E-0E6D-4DCB-B81C-DE93931D2FE0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404" creationId="{398260FE-ADB7-409B-872F-36F9D09F4F8E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405" creationId="{AAE7BD12-9F4E-4B16-BB37-E85AE5777C61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406" creationId="{61BC8959-CB9D-454A-899B-F324F49A5A19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407" creationId="{07F82ED8-932F-4FB8-AB9B-50620B038538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408" creationId="{E08F308E-5C36-4627-9086-0712D3C6FE82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409" creationId="{D2301C05-CFD0-40F2-81E4-720DB4D3016C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410" creationId="{4A5E7880-2137-4991-8AEE-FD47F593AF35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411" creationId="{5E9AF697-D8FD-4059-8C3B-900DBA388830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412" creationId="{2DFD5A81-CEA2-4FA7-985F-5F26631A49E0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413" creationId="{CCB4007C-6AE1-441E-A752-902748693023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414" creationId="{5EF64CC1-43F7-4955-AF98-A630C1AE0216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415" creationId="{40FF2847-D076-47C3-812E-D7CFE0C81C5E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416" creationId="{0ECB2E4F-66E4-45C4-B8EE-ABCBD035B889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417" creationId="{BF6E98D8-FFE2-4134-83EF-7DBA168BA3DF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418" creationId="{C3AA9F1D-D03A-4CBC-A6D7-815FEBC3CDFD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41178979" sldId="466"/>
            <ac:spMk id="419" creationId="{301A830F-DE65-4205-ACE9-E069B091AE91}"/>
          </ac:spMkLst>
        </pc:spChg>
        <pc:grpChg chg="mod">
          <ac:chgData name="Johannes Binswanger" userId="e75cbdca66841c7b" providerId="LiveId" clId="{37F14080-1609-9649-90B1-F59B91EBAE09}" dt="2018-04-24T18:39:36.574" v="0" actId="26743"/>
          <ac:grpSpMkLst>
            <pc:docMk/>
            <pc:sldMk cId="3841178979" sldId="466"/>
            <ac:grpSpMk id="132" creationId="{FC124E55-2121-4C94-B6D5-745DD46E23D7}"/>
          </ac:grpSpMkLst>
        </pc:grpChg>
        <pc:grpChg chg="mod">
          <ac:chgData name="Johannes Binswanger" userId="e75cbdca66841c7b" providerId="LiveId" clId="{37F14080-1609-9649-90B1-F59B91EBAE09}" dt="2018-04-24T18:39:36.574" v="0" actId="26743"/>
          <ac:grpSpMkLst>
            <pc:docMk/>
            <pc:sldMk cId="3841178979" sldId="466"/>
            <ac:grpSpMk id="494" creationId="{CB2D6269-F955-4602-986D-44BFBFAE048C}"/>
          </ac:grpSpMkLst>
        </pc:grpChg>
        <pc:picChg chg="mod">
          <ac:chgData name="Johannes Binswanger" userId="e75cbdca66841c7b" providerId="LiveId" clId="{37F14080-1609-9649-90B1-F59B91EBAE09}" dt="2018-04-24T18:39:36.574" v="0" actId="26743"/>
          <ac:picMkLst>
            <pc:docMk/>
            <pc:sldMk cId="3841178979" sldId="466"/>
            <ac:picMk id="5" creationId="{BF70C9D2-0345-4B8B-BEE7-DCFD50EB1EB0}"/>
          </ac:picMkLst>
        </pc:picChg>
      </pc:sldChg>
      <pc:sldChg chg="modSp">
        <pc:chgData name="Johannes Binswanger" userId="e75cbdca66841c7b" providerId="LiveId" clId="{37F14080-1609-9649-90B1-F59B91EBAE09}" dt="2018-04-24T18:39:36.574" v="0" actId="26743"/>
        <pc:sldMkLst>
          <pc:docMk/>
          <pc:sldMk cId="3830662516" sldId="467"/>
        </pc:sldMkLst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6" creationId="{B14F747C-471A-0144-A443-E2851FBE385C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131" creationId="{AA5EBB5E-E4C8-49D1-B97D-CADD98EAA976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133" creationId="{1D259066-ED89-4F8E-AA55-259CC999C56F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135" creationId="{6638A895-7F61-4966-B013-7D1BB55C6E4B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136" creationId="{19968BEF-1037-4AE1-AE06-E7F8CB2F8080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137" creationId="{D911AFED-2C8B-4AAF-A136-3327F390FC23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138" creationId="{9D4E643D-CB8D-49E4-8FB4-F463821AB99C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139" creationId="{5DC4359E-BD81-46D5-A952-BAE20FEE0308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140" creationId="{7A85EDEB-7185-44D5-A88A-C2EB50EA6BB7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141" creationId="{04A0334A-AD66-4FAC-BAC5-3E811CC40ABB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142" creationId="{8CC9B33C-75BA-406A-B105-FBB4B8EF51C5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143" creationId="{FBDC9E9D-9AAC-4023-AAA2-8B623B113216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144" creationId="{D250D999-B8D0-40C4-ACC9-CFE67ED6B2B9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145" creationId="{CF6F2277-F792-4E1B-89ED-F60B421DFBB7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146" creationId="{320C743B-FD88-4984-84F5-CF9A80A5EC45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147" creationId="{0DCEBE34-F0BB-4498-8A31-A3918D728322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148" creationId="{BB7534A8-FAE6-42B8-993E-19937D6D5EBE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149" creationId="{7705ED46-CC1A-434F-B3D9-DE94A49923BD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150" creationId="{2587F6B6-1B7C-4959-81A3-EC0673D5A692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151" creationId="{EADE0D6D-92B4-47CE-923E-0FD1654FC3ED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152" creationId="{72E80437-B64C-4269-ACEE-F194E4B334C7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153" creationId="{596BFB23-C2E8-40EB-939D-58944E8DA4E9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154" creationId="{70556D47-132B-47FC-A6F8-177A33CC548E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155" creationId="{9377D52A-2F70-455F-AA02-C7A10207F5A8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156" creationId="{DF36A51C-5C89-4777-BC1B-8CBA5CE75D20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157" creationId="{DE35DB45-F7F4-4177-B5D3-8EF237E820D9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158" creationId="{135A3B81-DBB2-4F04-AFB2-A259E302B4E8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159" creationId="{A396A2A0-F3F7-48E6-AD26-E4D40862F4B7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160" creationId="{6F9E4300-7CD1-4F07-9E9D-D3E0D886070B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161" creationId="{6E67B1E9-EEC4-4B2C-A3C0-E939A4FC7FA0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162" creationId="{121E2BB6-E109-4634-B254-816C1780FC3D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163" creationId="{522B74D2-D9D5-4899-9A18-CB74BDB18CF4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164" creationId="{CE3AC1F3-B675-418C-8FF7-61D9CF4E6C13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165" creationId="{3B0975F7-F380-47AD-8338-0F1333E55C58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166" creationId="{31304FAA-8C63-439E-B72A-AA09EB5CCF77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167" creationId="{0568DA2C-CF60-49E2-B394-44FCC5C6081F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168" creationId="{BCD4C697-41B9-439E-9E12-ECEC6AB7CDDC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169" creationId="{CC3A5F8D-2A2E-42C5-B71B-E054420135DB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170" creationId="{F2288A60-41C3-4975-B8F8-80ABC54EF35B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171" creationId="{15E3A44E-56C9-4F1A-9549-E5243696923B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172" creationId="{F0E15404-862C-4C33-AD66-BE9B35AAD511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371" creationId="{17F801FD-0525-488A-BB5D-AB7A773D0217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374" creationId="{9A4FD674-4AA4-4EAC-80F7-65B97ACFEEDB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375" creationId="{122B2458-C5F6-4E8E-A789-83E18DEE465E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376" creationId="{FBFD92F5-9CEB-4007-A1B1-08E5754593E4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377" creationId="{0FFC5D0C-BBD1-45EB-86CC-760C51E66243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378" creationId="{A06F086A-4FB8-4FA2-BA8B-335F408BBBBF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379" creationId="{6DD137B9-4A3B-4E34-B845-6AE9FF8CEC93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380" creationId="{491EE1D9-5526-4D52-8307-36BB46B84037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381" creationId="{4CCB6FEF-88D8-4E67-BCE8-586E23027D1A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382" creationId="{1DD3815E-82F8-4321-BE4E-FADFA2008F22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383" creationId="{94CE0FC8-98FA-4525-9406-12C107F128F2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384" creationId="{7C0D6352-E65A-4A86-8ED2-6DE66B8FAC45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385" creationId="{4F4B02B3-B901-4D39-8B54-506037A0DD6B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386" creationId="{7006038A-15D7-4752-A4B6-382D7DFF7AA9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387" creationId="{EE5CF7D6-33C6-4E4A-9A59-280696494BC1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388" creationId="{6F72ED48-47A7-484D-8150-78C5AA1382B2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389" creationId="{B67AD791-E821-4271-977F-4112E8B809C8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390" creationId="{38FBE224-FDC7-49E4-BBD8-CD68854C75A9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391" creationId="{3D97BF0A-B41B-48C8-954E-CD5F6D86211A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392" creationId="{BB9D7080-23EB-4D89-B3C3-C77D6FB26A33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393" creationId="{1F56332E-DA8E-44AD-8EB9-DFDCCFF031B6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394" creationId="{96E70D37-0446-4D85-A26F-3283ED417357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395" creationId="{7BF6820D-9804-48D1-9055-F422045F68CC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396" creationId="{5F06E019-6555-46BB-AD5E-CF2B33D94D74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397" creationId="{D48A24A2-3E42-410F-9FA5-E0C64456679B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398" creationId="{15784685-B023-406B-AC0B-661B7BF4741E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399" creationId="{5130DB36-A565-4D0D-B9FC-370E9AAE7E10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400" creationId="{887C5265-C6B8-4975-869E-74EDC7281F35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401" creationId="{61DCFD7E-5B54-4068-95CF-5B47026EA1D0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402" creationId="{7A4780D1-E932-4CF6-AC6E-93063DF26979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403" creationId="{0FA8535E-0E6D-4DCB-B81C-DE93931D2FE0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404" creationId="{398260FE-ADB7-409B-872F-36F9D09F4F8E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405" creationId="{AAE7BD12-9F4E-4B16-BB37-E85AE5777C61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406" creationId="{61BC8959-CB9D-454A-899B-F324F49A5A19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407" creationId="{07F82ED8-932F-4FB8-AB9B-50620B038538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408" creationId="{E08F308E-5C36-4627-9086-0712D3C6FE82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409" creationId="{D2301C05-CFD0-40F2-81E4-720DB4D3016C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410" creationId="{4A5E7880-2137-4991-8AEE-FD47F593AF35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411" creationId="{5E9AF697-D8FD-4059-8C3B-900DBA388830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412" creationId="{2DFD5A81-CEA2-4FA7-985F-5F26631A49E0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413" creationId="{CCB4007C-6AE1-441E-A752-902748693023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414" creationId="{5EF64CC1-43F7-4955-AF98-A630C1AE0216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415" creationId="{40FF2847-D076-47C3-812E-D7CFE0C81C5E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416" creationId="{0ECB2E4F-66E4-45C4-B8EE-ABCBD035B889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417" creationId="{BF6E98D8-FFE2-4134-83EF-7DBA168BA3DF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418" creationId="{C3AA9F1D-D03A-4CBC-A6D7-815FEBC3CDFD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830662516" sldId="467"/>
            <ac:spMk id="419" creationId="{301A830F-DE65-4205-ACE9-E069B091AE91}"/>
          </ac:spMkLst>
        </pc:spChg>
        <pc:grpChg chg="mod">
          <ac:chgData name="Johannes Binswanger" userId="e75cbdca66841c7b" providerId="LiveId" clId="{37F14080-1609-9649-90B1-F59B91EBAE09}" dt="2018-04-24T18:39:36.574" v="0" actId="26743"/>
          <ac:grpSpMkLst>
            <pc:docMk/>
            <pc:sldMk cId="3830662516" sldId="467"/>
            <ac:grpSpMk id="132" creationId="{FC124E55-2121-4C94-B6D5-745DD46E23D7}"/>
          </ac:grpSpMkLst>
        </pc:grpChg>
        <pc:grpChg chg="mod">
          <ac:chgData name="Johannes Binswanger" userId="e75cbdca66841c7b" providerId="LiveId" clId="{37F14080-1609-9649-90B1-F59B91EBAE09}" dt="2018-04-24T18:39:36.574" v="0" actId="26743"/>
          <ac:grpSpMkLst>
            <pc:docMk/>
            <pc:sldMk cId="3830662516" sldId="467"/>
            <ac:grpSpMk id="494" creationId="{CB2D6269-F955-4602-986D-44BFBFAE048C}"/>
          </ac:grpSpMkLst>
        </pc:grpChg>
        <pc:picChg chg="mod">
          <ac:chgData name="Johannes Binswanger" userId="e75cbdca66841c7b" providerId="LiveId" clId="{37F14080-1609-9649-90B1-F59B91EBAE09}" dt="2018-04-24T18:39:36.574" v="0" actId="26743"/>
          <ac:picMkLst>
            <pc:docMk/>
            <pc:sldMk cId="3830662516" sldId="467"/>
            <ac:picMk id="5" creationId="{BF70C9D2-0345-4B8B-BEE7-DCFD50EB1EB0}"/>
          </ac:picMkLst>
        </pc:picChg>
      </pc:sldChg>
      <pc:sldChg chg="modSp">
        <pc:chgData name="Johannes Binswanger" userId="e75cbdca66841c7b" providerId="LiveId" clId="{37F14080-1609-9649-90B1-F59B91EBAE09}" dt="2018-04-24T18:39:36.574" v="0" actId="26743"/>
        <pc:sldMkLst>
          <pc:docMk/>
          <pc:sldMk cId="2009375027" sldId="471"/>
        </pc:sldMkLst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6" creationId="{914C4CEF-0327-4D44-89C1-5EDCA1269CBE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98" creationId="{363037E9-A910-4F61-BBAB-3C5CCA098844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00" creationId="{B2910664-A84A-42C2-91E0-2EF720D33ABE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01" creationId="{DA56EC2A-CCEE-4C48-ADCB-1A3B0692F612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02" creationId="{0E24DD7B-7FA8-4524-B9B2-E6EC93E0C5BA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03" creationId="{CB7EEEEE-6178-4E0E-A17E-47E031FB074F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04" creationId="{0C8A543D-2B7B-49AE-B494-9AC49D09B84F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05" creationId="{30FD5DD5-C1AB-4793-85FD-1972382363BA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06" creationId="{8B53DD36-8CC1-432E-B0FA-61DF98D71552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07" creationId="{C9DE935F-1263-4A40-9C67-95D989706D8A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08" creationId="{91A52FDE-901B-41AA-9C51-089CE1F052C4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09" creationId="{90BCF99B-95FE-4B29-AFF2-B446A9916D33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10" creationId="{75D311BB-3424-4815-94A4-2AC0EED7C20F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11" creationId="{4E76A999-D4E8-4A31-A7BB-D36DF68CFDDD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12" creationId="{1EDF9F99-5378-40D8-B3FB-A5F07754CC4D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13" creationId="{411BE60B-713E-4116-9488-E096D7F28B75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14" creationId="{CD67BC48-8E43-4E40-86AE-F50FAACEF33E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15" creationId="{0F1735E3-811A-4A1F-84C1-4228FFA4F5AD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16" creationId="{98A2CD08-06FE-46A2-985F-314773FF2587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17" creationId="{2ED860D4-C7C7-430C-9CD8-C889D4F7D81A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18" creationId="{557682D0-9A0A-41E6-B1F0-E3D157DB5619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19" creationId="{A42819C0-B9DD-47A3-961E-D8AF26FDF236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20" creationId="{F2F48ACB-08DC-4E80-AEA1-D091B5DDE7D3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21" creationId="{55F0C9E8-65B2-4E36-B8B9-AF91720C4411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22" creationId="{ED797C91-D77F-49E7-81C5-68D73943FAEC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23" creationId="{C219352A-D5F5-4913-BC6E-4FF1B6EF8810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24" creationId="{7EB26C27-4C76-4115-BB79-2262904E3E3C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25" creationId="{63BB9D5D-96FD-4219-ABAA-E7BE21DB8BA7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26" creationId="{A26319E0-CA35-4A0C-9610-BD07D5C8572B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27" creationId="{422C3A87-6E1A-4184-A4E3-22E5C9E6ED49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28" creationId="{DF14B2E5-708D-4DFF-A128-6A7D14491F4F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29" creationId="{424EF8A8-D4FA-48FB-951D-D17845D28FCE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30" creationId="{FE13B762-64B4-4CD9-B39F-B1620677AAA9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31" creationId="{AA5EBB5E-E4C8-49D1-B97D-CADD98EAA976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33" creationId="{1D259066-ED89-4F8E-AA55-259CC999C56F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35" creationId="{6638A895-7F61-4966-B013-7D1BB55C6E4B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36" creationId="{19968BEF-1037-4AE1-AE06-E7F8CB2F8080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37" creationId="{D911AFED-2C8B-4AAF-A136-3327F390FC23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38" creationId="{9D4E643D-CB8D-49E4-8FB4-F463821AB99C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39" creationId="{5DC4359E-BD81-46D5-A952-BAE20FEE0308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40" creationId="{7A85EDEB-7185-44D5-A88A-C2EB50EA6BB7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41" creationId="{04A0334A-AD66-4FAC-BAC5-3E811CC40ABB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42" creationId="{8CC9B33C-75BA-406A-B105-FBB4B8EF51C5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43" creationId="{FBDC9E9D-9AAC-4023-AAA2-8B623B113216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44" creationId="{D250D999-B8D0-40C4-ACC9-CFE67ED6B2B9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45" creationId="{CF6F2277-F792-4E1B-89ED-F60B421DFBB7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46" creationId="{320C743B-FD88-4984-84F5-CF9A80A5EC45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47" creationId="{0DCEBE34-F0BB-4498-8A31-A3918D728322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48" creationId="{BB7534A8-FAE6-42B8-993E-19937D6D5EBE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49" creationId="{7705ED46-CC1A-434F-B3D9-DE94A49923BD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50" creationId="{2587F6B6-1B7C-4959-81A3-EC0673D5A692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51" creationId="{EADE0D6D-92B4-47CE-923E-0FD1654FC3ED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52" creationId="{72E80437-B64C-4269-ACEE-F194E4B334C7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53" creationId="{596BFB23-C2E8-40EB-939D-58944E8DA4E9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54" creationId="{70556D47-132B-47FC-A6F8-177A33CC548E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55" creationId="{9377D52A-2F70-455F-AA02-C7A10207F5A8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56" creationId="{DF36A51C-5C89-4777-BC1B-8CBA5CE75D20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57" creationId="{DE35DB45-F7F4-4177-B5D3-8EF237E820D9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58" creationId="{135A3B81-DBB2-4F04-AFB2-A259E302B4E8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59" creationId="{A396A2A0-F3F7-48E6-AD26-E4D40862F4B7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60" creationId="{6F9E4300-7CD1-4F07-9E9D-D3E0D886070B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61" creationId="{6E67B1E9-EEC4-4B2C-A3C0-E939A4FC7FA0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62" creationId="{121E2BB6-E109-4634-B254-816C1780FC3D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63" creationId="{522B74D2-D9D5-4899-9A18-CB74BDB18CF4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64" creationId="{CE3AC1F3-B675-418C-8FF7-61D9CF4E6C13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65" creationId="{3B0975F7-F380-47AD-8338-0F1333E55C58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66" creationId="{31304FAA-8C63-439E-B72A-AA09EB5CCF77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67" creationId="{0568DA2C-CF60-49E2-B394-44FCC5C6081F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68" creationId="{BCD4C697-41B9-439E-9E12-ECEC6AB7CDDC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69" creationId="{CC3A5F8D-2A2E-42C5-B71B-E054420135DB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70" creationId="{F2288A60-41C3-4975-B8F8-80ABC54EF35B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71" creationId="{15E3A44E-56C9-4F1A-9549-E5243696923B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72" creationId="{F0E15404-862C-4C33-AD66-BE9B35AAD511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09375027" sldId="471"/>
            <ac:spMk id="173" creationId="{A9A646BC-1EF6-43F7-B0E8-7DCF39664424}"/>
          </ac:spMkLst>
        </pc:spChg>
        <pc:grpChg chg="mod">
          <ac:chgData name="Johannes Binswanger" userId="e75cbdca66841c7b" providerId="LiveId" clId="{37F14080-1609-9649-90B1-F59B91EBAE09}" dt="2018-04-24T18:39:36.574" v="0" actId="26743"/>
          <ac:grpSpMkLst>
            <pc:docMk/>
            <pc:sldMk cId="2009375027" sldId="471"/>
            <ac:grpSpMk id="97" creationId="{4B7F9008-FC0D-4EBE-8456-BB1465868B57}"/>
          </ac:grpSpMkLst>
        </pc:grpChg>
        <pc:grpChg chg="mod">
          <ac:chgData name="Johannes Binswanger" userId="e75cbdca66841c7b" providerId="LiveId" clId="{37F14080-1609-9649-90B1-F59B91EBAE09}" dt="2018-04-24T18:39:36.574" v="0" actId="26743"/>
          <ac:grpSpMkLst>
            <pc:docMk/>
            <pc:sldMk cId="2009375027" sldId="471"/>
            <ac:grpSpMk id="132" creationId="{FC124E55-2121-4C94-B6D5-745DD46E23D7}"/>
          </ac:grpSpMkLst>
        </pc:grpChg>
        <pc:picChg chg="mod">
          <ac:chgData name="Johannes Binswanger" userId="e75cbdca66841c7b" providerId="LiveId" clId="{37F14080-1609-9649-90B1-F59B91EBAE09}" dt="2018-04-24T18:39:36.574" v="0" actId="26743"/>
          <ac:picMkLst>
            <pc:docMk/>
            <pc:sldMk cId="2009375027" sldId="471"/>
            <ac:picMk id="5" creationId="{BF70C9D2-0345-4B8B-BEE7-DCFD50EB1EB0}"/>
          </ac:picMkLst>
        </pc:picChg>
      </pc:sldChg>
      <pc:sldChg chg="modSp">
        <pc:chgData name="Johannes Binswanger" userId="e75cbdca66841c7b" providerId="LiveId" clId="{37F14080-1609-9649-90B1-F59B91EBAE09}" dt="2018-04-24T18:39:36.574" v="0" actId="26743"/>
        <pc:sldMkLst>
          <pc:docMk/>
          <pc:sldMk cId="3771119760" sldId="472"/>
        </pc:sldMkLst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6" creationId="{739AF334-5716-F54E-BD3A-D0060D1A7356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98" creationId="{363037E9-A910-4F61-BBAB-3C5CCA098844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00" creationId="{B2910664-A84A-42C2-91E0-2EF720D33ABE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01" creationId="{DA56EC2A-CCEE-4C48-ADCB-1A3B0692F612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02" creationId="{0E24DD7B-7FA8-4524-B9B2-E6EC93E0C5BA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03" creationId="{CB7EEEEE-6178-4E0E-A17E-47E031FB074F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04" creationId="{0C8A543D-2B7B-49AE-B494-9AC49D09B84F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05" creationId="{30FD5DD5-C1AB-4793-85FD-1972382363BA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06" creationId="{8B53DD36-8CC1-432E-B0FA-61DF98D71552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07" creationId="{C9DE935F-1263-4A40-9C67-95D989706D8A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08" creationId="{91A52FDE-901B-41AA-9C51-089CE1F052C4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09" creationId="{90BCF99B-95FE-4B29-AFF2-B446A9916D33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10" creationId="{75D311BB-3424-4815-94A4-2AC0EED7C20F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11" creationId="{4E76A999-D4E8-4A31-A7BB-D36DF68CFDDD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12" creationId="{1EDF9F99-5378-40D8-B3FB-A5F07754CC4D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13" creationId="{411BE60B-713E-4116-9488-E096D7F28B75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14" creationId="{CD67BC48-8E43-4E40-86AE-F50FAACEF33E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15" creationId="{0F1735E3-811A-4A1F-84C1-4228FFA4F5AD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16" creationId="{98A2CD08-06FE-46A2-985F-314773FF2587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17" creationId="{2ED860D4-C7C7-430C-9CD8-C889D4F7D81A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18" creationId="{557682D0-9A0A-41E6-B1F0-E3D157DB5619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19" creationId="{A42819C0-B9DD-47A3-961E-D8AF26FDF236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20" creationId="{F2F48ACB-08DC-4E80-AEA1-D091B5DDE7D3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21" creationId="{55F0C9E8-65B2-4E36-B8B9-AF91720C4411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22" creationId="{ED797C91-D77F-49E7-81C5-68D73943FAEC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23" creationId="{C219352A-D5F5-4913-BC6E-4FF1B6EF8810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24" creationId="{7EB26C27-4C76-4115-BB79-2262904E3E3C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25" creationId="{63BB9D5D-96FD-4219-ABAA-E7BE21DB8BA7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26" creationId="{A26319E0-CA35-4A0C-9610-BD07D5C8572B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27" creationId="{422C3A87-6E1A-4184-A4E3-22E5C9E6ED49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28" creationId="{DF14B2E5-708D-4DFF-A128-6A7D14491F4F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29" creationId="{424EF8A8-D4FA-48FB-951D-D17845D28FCE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30" creationId="{FE13B762-64B4-4CD9-B39F-B1620677AAA9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31" creationId="{AA5EBB5E-E4C8-49D1-B97D-CADD98EAA976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33" creationId="{1D259066-ED89-4F8E-AA55-259CC999C56F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35" creationId="{6638A895-7F61-4966-B013-7D1BB55C6E4B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36" creationId="{19968BEF-1037-4AE1-AE06-E7F8CB2F8080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37" creationId="{D911AFED-2C8B-4AAF-A136-3327F390FC23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38" creationId="{9D4E643D-CB8D-49E4-8FB4-F463821AB99C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39" creationId="{5DC4359E-BD81-46D5-A952-BAE20FEE0308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40" creationId="{7A85EDEB-7185-44D5-A88A-C2EB50EA6BB7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41" creationId="{04A0334A-AD66-4FAC-BAC5-3E811CC40ABB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42" creationId="{8CC9B33C-75BA-406A-B105-FBB4B8EF51C5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43" creationId="{FBDC9E9D-9AAC-4023-AAA2-8B623B113216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44" creationId="{D250D999-B8D0-40C4-ACC9-CFE67ED6B2B9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45" creationId="{CF6F2277-F792-4E1B-89ED-F60B421DFBB7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46" creationId="{320C743B-FD88-4984-84F5-CF9A80A5EC45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47" creationId="{0DCEBE34-F0BB-4498-8A31-A3918D728322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48" creationId="{BB7534A8-FAE6-42B8-993E-19937D6D5EBE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49" creationId="{7705ED46-CC1A-434F-B3D9-DE94A49923BD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50" creationId="{2587F6B6-1B7C-4959-81A3-EC0673D5A692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51" creationId="{EADE0D6D-92B4-47CE-923E-0FD1654FC3ED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52" creationId="{72E80437-B64C-4269-ACEE-F194E4B334C7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53" creationId="{596BFB23-C2E8-40EB-939D-58944E8DA4E9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54" creationId="{70556D47-132B-47FC-A6F8-177A33CC548E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55" creationId="{9377D52A-2F70-455F-AA02-C7A10207F5A8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56" creationId="{DF36A51C-5C89-4777-BC1B-8CBA5CE75D20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57" creationId="{DE35DB45-F7F4-4177-B5D3-8EF237E820D9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58" creationId="{135A3B81-DBB2-4F04-AFB2-A259E302B4E8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59" creationId="{A396A2A0-F3F7-48E6-AD26-E4D40862F4B7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60" creationId="{6F9E4300-7CD1-4F07-9E9D-D3E0D886070B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61" creationId="{6E67B1E9-EEC4-4B2C-A3C0-E939A4FC7FA0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62" creationId="{121E2BB6-E109-4634-B254-816C1780FC3D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63" creationId="{522B74D2-D9D5-4899-9A18-CB74BDB18CF4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64" creationId="{CE3AC1F3-B675-418C-8FF7-61D9CF4E6C13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65" creationId="{3B0975F7-F380-47AD-8338-0F1333E55C58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66" creationId="{31304FAA-8C63-439E-B72A-AA09EB5CCF77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67" creationId="{0568DA2C-CF60-49E2-B394-44FCC5C6081F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68" creationId="{BCD4C697-41B9-439E-9E12-ECEC6AB7CDDC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69" creationId="{CC3A5F8D-2A2E-42C5-B71B-E054420135DB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70" creationId="{F2288A60-41C3-4975-B8F8-80ABC54EF35B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71" creationId="{15E3A44E-56C9-4F1A-9549-E5243696923B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72" creationId="{F0E15404-862C-4C33-AD66-BE9B35AAD511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771119760" sldId="472"/>
            <ac:spMk id="173" creationId="{A9A646BC-1EF6-43F7-B0E8-7DCF39664424}"/>
          </ac:spMkLst>
        </pc:spChg>
        <pc:grpChg chg="mod">
          <ac:chgData name="Johannes Binswanger" userId="e75cbdca66841c7b" providerId="LiveId" clId="{37F14080-1609-9649-90B1-F59B91EBAE09}" dt="2018-04-24T18:39:36.574" v="0" actId="26743"/>
          <ac:grpSpMkLst>
            <pc:docMk/>
            <pc:sldMk cId="3771119760" sldId="472"/>
            <ac:grpSpMk id="97" creationId="{4B7F9008-FC0D-4EBE-8456-BB1465868B57}"/>
          </ac:grpSpMkLst>
        </pc:grpChg>
        <pc:grpChg chg="mod">
          <ac:chgData name="Johannes Binswanger" userId="e75cbdca66841c7b" providerId="LiveId" clId="{37F14080-1609-9649-90B1-F59B91EBAE09}" dt="2018-04-24T18:39:36.574" v="0" actId="26743"/>
          <ac:grpSpMkLst>
            <pc:docMk/>
            <pc:sldMk cId="3771119760" sldId="472"/>
            <ac:grpSpMk id="132" creationId="{FC124E55-2121-4C94-B6D5-745DD46E23D7}"/>
          </ac:grpSpMkLst>
        </pc:grpChg>
        <pc:picChg chg="mod">
          <ac:chgData name="Johannes Binswanger" userId="e75cbdca66841c7b" providerId="LiveId" clId="{37F14080-1609-9649-90B1-F59B91EBAE09}" dt="2018-04-24T18:39:36.574" v="0" actId="26743"/>
          <ac:picMkLst>
            <pc:docMk/>
            <pc:sldMk cId="3771119760" sldId="472"/>
            <ac:picMk id="5" creationId="{BF70C9D2-0345-4B8B-BEE7-DCFD50EB1EB0}"/>
          </ac:picMkLst>
        </pc:picChg>
      </pc:sldChg>
      <pc:sldChg chg="modSp">
        <pc:chgData name="Johannes Binswanger" userId="e75cbdca66841c7b" providerId="LiveId" clId="{37F14080-1609-9649-90B1-F59B91EBAE09}" dt="2018-04-24T18:39:36.574" v="0" actId="26743"/>
        <pc:sldMkLst>
          <pc:docMk/>
          <pc:sldMk cId="3535872366" sldId="570"/>
        </pc:sldMkLst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535872366" sldId="570"/>
            <ac:spMk id="3" creationId="{8A4FA0C1-A279-4E23-A269-972EFF16738F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535872366" sldId="570"/>
            <ac:spMk id="6" creationId="{289CA8E8-092F-B44A-93CA-38EEBF57747C}"/>
          </ac:spMkLst>
        </pc:spChg>
        <pc:picChg chg="mod">
          <ac:chgData name="Johannes Binswanger" userId="e75cbdca66841c7b" providerId="LiveId" clId="{37F14080-1609-9649-90B1-F59B91EBAE09}" dt="2018-04-24T18:39:36.574" v="0" actId="26743"/>
          <ac:picMkLst>
            <pc:docMk/>
            <pc:sldMk cId="3535872366" sldId="570"/>
            <ac:picMk id="5" creationId="{B1411380-26DD-FA42-ABBB-C535B2A34C54}"/>
          </ac:picMkLst>
        </pc:picChg>
      </pc:sldChg>
      <pc:sldChg chg="modSp">
        <pc:chgData name="Johannes Binswanger" userId="e75cbdca66841c7b" providerId="LiveId" clId="{37F14080-1609-9649-90B1-F59B91EBAE09}" dt="2018-04-24T18:39:36.574" v="0" actId="26743"/>
        <pc:sldMkLst>
          <pc:docMk/>
          <pc:sldMk cId="1704055389" sldId="1541"/>
        </pc:sldMkLst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1704055389" sldId="1541"/>
            <ac:spMk id="6" creationId="{6709AE8A-A501-3541-A996-69E2A9DD97F1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1704055389" sldId="1541"/>
            <ac:spMk id="8" creationId="{010103FA-DE37-F54A-BB78-17C2654C8FBA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1704055389" sldId="1541"/>
            <ac:spMk id="9" creationId="{B4EB403C-8D98-B24F-ACB7-72A45C1DD86F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1704055389" sldId="1541"/>
            <ac:spMk id="10" creationId="{8E9EDCBF-180F-1F42-B42C-9C4F6735ABB3}"/>
          </ac:spMkLst>
        </pc:spChg>
        <pc:picChg chg="mod">
          <ac:chgData name="Johannes Binswanger" userId="e75cbdca66841c7b" providerId="LiveId" clId="{37F14080-1609-9649-90B1-F59B91EBAE09}" dt="2018-04-24T18:39:36.574" v="0" actId="26743"/>
          <ac:picMkLst>
            <pc:docMk/>
            <pc:sldMk cId="1704055389" sldId="1541"/>
            <ac:picMk id="5" creationId="{AA0739CE-A378-6D4E-A4AD-F148605FEF76}"/>
          </ac:picMkLst>
        </pc:picChg>
        <pc:picChg chg="mod">
          <ac:chgData name="Johannes Binswanger" userId="e75cbdca66841c7b" providerId="LiveId" clId="{37F14080-1609-9649-90B1-F59B91EBAE09}" dt="2018-04-24T18:39:36.574" v="0" actId="26743"/>
          <ac:picMkLst>
            <pc:docMk/>
            <pc:sldMk cId="1704055389" sldId="1541"/>
            <ac:picMk id="7" creationId="{FC8C71AB-1687-1D45-81D3-9D9FE831AFCC}"/>
          </ac:picMkLst>
        </pc:picChg>
      </pc:sldChg>
      <pc:sldChg chg="modSp">
        <pc:chgData name="Johannes Binswanger" userId="e75cbdca66841c7b" providerId="LiveId" clId="{37F14080-1609-9649-90B1-F59B91EBAE09}" dt="2018-04-24T18:39:36.574" v="0" actId="26743"/>
        <pc:sldMkLst>
          <pc:docMk/>
          <pc:sldMk cId="31043748" sldId="1542"/>
        </pc:sldMkLst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31043748" sldId="1542"/>
            <ac:spMk id="7" creationId="{2FD314DF-D760-4749-B067-9C3CD1E3406F}"/>
          </ac:spMkLst>
        </pc:spChg>
        <pc:picChg chg="mod">
          <ac:chgData name="Johannes Binswanger" userId="e75cbdca66841c7b" providerId="LiveId" clId="{37F14080-1609-9649-90B1-F59B91EBAE09}" dt="2018-04-24T18:39:36.574" v="0" actId="26743"/>
          <ac:picMkLst>
            <pc:docMk/>
            <pc:sldMk cId="31043748" sldId="1542"/>
            <ac:picMk id="5" creationId="{04A54C74-3EBD-D941-83DF-A6103AAD5CF8}"/>
          </ac:picMkLst>
        </pc:picChg>
        <pc:picChg chg="mod">
          <ac:chgData name="Johannes Binswanger" userId="e75cbdca66841c7b" providerId="LiveId" clId="{37F14080-1609-9649-90B1-F59B91EBAE09}" dt="2018-04-24T18:39:36.574" v="0" actId="26743"/>
          <ac:picMkLst>
            <pc:docMk/>
            <pc:sldMk cId="31043748" sldId="1542"/>
            <ac:picMk id="6" creationId="{B284DCAD-3823-6245-96F6-B94B9CFE49A8}"/>
          </ac:picMkLst>
        </pc:picChg>
        <pc:picChg chg="mod">
          <ac:chgData name="Johannes Binswanger" userId="e75cbdca66841c7b" providerId="LiveId" clId="{37F14080-1609-9649-90B1-F59B91EBAE09}" dt="2018-04-24T18:39:36.574" v="0" actId="26743"/>
          <ac:picMkLst>
            <pc:docMk/>
            <pc:sldMk cId="31043748" sldId="1542"/>
            <ac:picMk id="8" creationId="{90C869EA-85BA-A444-BF9E-0A61C0F539C7}"/>
          </ac:picMkLst>
        </pc:picChg>
      </pc:sldChg>
      <pc:sldChg chg="modSp">
        <pc:chgData name="Johannes Binswanger" userId="e75cbdca66841c7b" providerId="LiveId" clId="{37F14080-1609-9649-90B1-F59B91EBAE09}" dt="2018-04-24T18:39:36.574" v="0" actId="26743"/>
        <pc:sldMkLst>
          <pc:docMk/>
          <pc:sldMk cId="1442236685" sldId="1543"/>
        </pc:sldMkLst>
        <pc:picChg chg="mod">
          <ac:chgData name="Johannes Binswanger" userId="e75cbdca66841c7b" providerId="LiveId" clId="{37F14080-1609-9649-90B1-F59B91EBAE09}" dt="2018-04-24T18:39:36.574" v="0" actId="26743"/>
          <ac:picMkLst>
            <pc:docMk/>
            <pc:sldMk cId="1442236685" sldId="1543"/>
            <ac:picMk id="5" creationId="{C6E125C3-AB20-8C4F-9671-C1CB7CDE8A35}"/>
          </ac:picMkLst>
        </pc:picChg>
      </pc:sldChg>
      <pc:sldChg chg="modSp">
        <pc:chgData name="Johannes Binswanger" userId="e75cbdca66841c7b" providerId="LiveId" clId="{37F14080-1609-9649-90B1-F59B91EBAE09}" dt="2018-04-24T18:39:36.574" v="0" actId="26743"/>
        <pc:sldMkLst>
          <pc:docMk/>
          <pc:sldMk cId="18363118" sldId="1544"/>
        </pc:sldMkLst>
        <pc:graphicFrameChg chg="mod modGraphic">
          <ac:chgData name="Johannes Binswanger" userId="e75cbdca66841c7b" providerId="LiveId" clId="{37F14080-1609-9649-90B1-F59B91EBAE09}" dt="2018-04-24T18:39:36.574" v="0" actId="26743"/>
          <ac:graphicFrameMkLst>
            <pc:docMk/>
            <pc:sldMk cId="18363118" sldId="1544"/>
            <ac:graphicFrameMk id="6" creationId="{2E981707-C506-7E43-A691-BE624D24916E}"/>
          </ac:graphicFrameMkLst>
        </pc:graphicFrameChg>
      </pc:sldChg>
      <pc:sldChg chg="modSp">
        <pc:chgData name="Johannes Binswanger" userId="e75cbdca66841c7b" providerId="LiveId" clId="{37F14080-1609-9649-90B1-F59B91EBAE09}" dt="2018-04-24T18:39:36.574" v="0" actId="26743"/>
        <pc:sldMkLst>
          <pc:docMk/>
          <pc:sldMk cId="2322980809" sldId="1545"/>
        </pc:sldMkLst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322980809" sldId="1545"/>
            <ac:spMk id="5" creationId="{4F006168-F6B1-4B76-95CD-9752791AB4D5}"/>
          </ac:spMkLst>
        </pc:spChg>
      </pc:sldChg>
      <pc:sldChg chg="modSp">
        <pc:chgData name="Johannes Binswanger" userId="e75cbdca66841c7b" providerId="LiveId" clId="{37F14080-1609-9649-90B1-F59B91EBAE09}" dt="2018-04-24T18:39:36.574" v="0" actId="26743"/>
        <pc:sldMkLst>
          <pc:docMk/>
          <pc:sldMk cId="1942803638" sldId="1546"/>
        </pc:sldMkLst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1942803638" sldId="1546"/>
            <ac:spMk id="6" creationId="{38393874-EF33-BF44-A0E8-9A7BAC0B7F44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1942803638" sldId="1546"/>
            <ac:spMk id="131" creationId="{AA5EBB5E-E4C8-49D1-B97D-CADD98EAA976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1942803638" sldId="1546"/>
            <ac:spMk id="133" creationId="{1D259066-ED89-4F8E-AA55-259CC999C56F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1942803638" sldId="1546"/>
            <ac:spMk id="135" creationId="{6638A895-7F61-4966-B013-7D1BB55C6E4B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1942803638" sldId="1546"/>
            <ac:spMk id="136" creationId="{19968BEF-1037-4AE1-AE06-E7F8CB2F8080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1942803638" sldId="1546"/>
            <ac:spMk id="137" creationId="{D911AFED-2C8B-4AAF-A136-3327F390FC23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1942803638" sldId="1546"/>
            <ac:spMk id="138" creationId="{9D4E643D-CB8D-49E4-8FB4-F463821AB99C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1942803638" sldId="1546"/>
            <ac:spMk id="139" creationId="{5DC4359E-BD81-46D5-A952-BAE20FEE0308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1942803638" sldId="1546"/>
            <ac:spMk id="140" creationId="{7A85EDEB-7185-44D5-A88A-C2EB50EA6BB7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1942803638" sldId="1546"/>
            <ac:spMk id="141" creationId="{04A0334A-AD66-4FAC-BAC5-3E811CC40ABB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1942803638" sldId="1546"/>
            <ac:spMk id="142" creationId="{8CC9B33C-75BA-406A-B105-FBB4B8EF51C5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1942803638" sldId="1546"/>
            <ac:spMk id="143" creationId="{FBDC9E9D-9AAC-4023-AAA2-8B623B113216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1942803638" sldId="1546"/>
            <ac:spMk id="144" creationId="{D250D999-B8D0-40C4-ACC9-CFE67ED6B2B9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1942803638" sldId="1546"/>
            <ac:spMk id="145" creationId="{CF6F2277-F792-4E1B-89ED-F60B421DFBB7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1942803638" sldId="1546"/>
            <ac:spMk id="146" creationId="{320C743B-FD88-4984-84F5-CF9A80A5EC45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1942803638" sldId="1546"/>
            <ac:spMk id="147" creationId="{0DCEBE34-F0BB-4498-8A31-A3918D728322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1942803638" sldId="1546"/>
            <ac:spMk id="148" creationId="{BB7534A8-FAE6-42B8-993E-19937D6D5EBE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1942803638" sldId="1546"/>
            <ac:spMk id="149" creationId="{7705ED46-CC1A-434F-B3D9-DE94A49923BD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1942803638" sldId="1546"/>
            <ac:spMk id="150" creationId="{2587F6B6-1B7C-4959-81A3-EC0673D5A692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1942803638" sldId="1546"/>
            <ac:spMk id="151" creationId="{EADE0D6D-92B4-47CE-923E-0FD1654FC3ED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1942803638" sldId="1546"/>
            <ac:spMk id="152" creationId="{72E80437-B64C-4269-ACEE-F194E4B334C7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1942803638" sldId="1546"/>
            <ac:spMk id="153" creationId="{596BFB23-C2E8-40EB-939D-58944E8DA4E9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1942803638" sldId="1546"/>
            <ac:spMk id="154" creationId="{70556D47-132B-47FC-A6F8-177A33CC548E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1942803638" sldId="1546"/>
            <ac:spMk id="155" creationId="{9377D52A-2F70-455F-AA02-C7A10207F5A8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1942803638" sldId="1546"/>
            <ac:spMk id="156" creationId="{DF36A51C-5C89-4777-BC1B-8CBA5CE75D20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1942803638" sldId="1546"/>
            <ac:spMk id="157" creationId="{DE35DB45-F7F4-4177-B5D3-8EF237E820D9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1942803638" sldId="1546"/>
            <ac:spMk id="158" creationId="{135A3B81-DBB2-4F04-AFB2-A259E302B4E8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1942803638" sldId="1546"/>
            <ac:spMk id="159" creationId="{A396A2A0-F3F7-48E6-AD26-E4D40862F4B7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1942803638" sldId="1546"/>
            <ac:spMk id="160" creationId="{6F9E4300-7CD1-4F07-9E9D-D3E0D886070B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1942803638" sldId="1546"/>
            <ac:spMk id="161" creationId="{6E67B1E9-EEC4-4B2C-A3C0-E939A4FC7FA0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1942803638" sldId="1546"/>
            <ac:spMk id="162" creationId="{121E2BB6-E109-4634-B254-816C1780FC3D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1942803638" sldId="1546"/>
            <ac:spMk id="163" creationId="{522B74D2-D9D5-4899-9A18-CB74BDB18CF4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1942803638" sldId="1546"/>
            <ac:spMk id="164" creationId="{CE3AC1F3-B675-418C-8FF7-61D9CF4E6C13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1942803638" sldId="1546"/>
            <ac:spMk id="165" creationId="{3B0975F7-F380-47AD-8338-0F1333E55C58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1942803638" sldId="1546"/>
            <ac:spMk id="166" creationId="{31304FAA-8C63-439E-B72A-AA09EB5CCF77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1942803638" sldId="1546"/>
            <ac:spMk id="167" creationId="{0568DA2C-CF60-49E2-B394-44FCC5C6081F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1942803638" sldId="1546"/>
            <ac:spMk id="168" creationId="{BCD4C697-41B9-439E-9E12-ECEC6AB7CDDC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1942803638" sldId="1546"/>
            <ac:spMk id="169" creationId="{CC3A5F8D-2A2E-42C5-B71B-E054420135DB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1942803638" sldId="1546"/>
            <ac:spMk id="170" creationId="{F2288A60-41C3-4975-B8F8-80ABC54EF35B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1942803638" sldId="1546"/>
            <ac:spMk id="171" creationId="{15E3A44E-56C9-4F1A-9549-E5243696923B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1942803638" sldId="1546"/>
            <ac:spMk id="172" creationId="{F0E15404-862C-4C33-AD66-BE9B35AAD511}"/>
          </ac:spMkLst>
        </pc:spChg>
        <pc:grpChg chg="mod">
          <ac:chgData name="Johannes Binswanger" userId="e75cbdca66841c7b" providerId="LiveId" clId="{37F14080-1609-9649-90B1-F59B91EBAE09}" dt="2018-04-24T18:39:36.574" v="0" actId="26743"/>
          <ac:grpSpMkLst>
            <pc:docMk/>
            <pc:sldMk cId="1942803638" sldId="1546"/>
            <ac:grpSpMk id="132" creationId="{FC124E55-2121-4C94-B6D5-745DD46E23D7}"/>
          </ac:grpSpMkLst>
        </pc:grpChg>
        <pc:picChg chg="mod">
          <ac:chgData name="Johannes Binswanger" userId="e75cbdca66841c7b" providerId="LiveId" clId="{37F14080-1609-9649-90B1-F59B91EBAE09}" dt="2018-04-24T18:39:36.574" v="0" actId="26743"/>
          <ac:picMkLst>
            <pc:docMk/>
            <pc:sldMk cId="1942803638" sldId="1546"/>
            <ac:picMk id="5" creationId="{BF70C9D2-0345-4B8B-BEE7-DCFD50EB1EB0}"/>
          </ac:picMkLst>
        </pc:picChg>
      </pc:sldChg>
      <pc:sldChg chg="modSp">
        <pc:chgData name="Johannes Binswanger" userId="e75cbdca66841c7b" providerId="LiveId" clId="{37F14080-1609-9649-90B1-F59B91EBAE09}" dt="2018-04-24T18:39:36.574" v="0" actId="26743"/>
        <pc:sldMkLst>
          <pc:docMk/>
          <pc:sldMk cId="4010084643" sldId="1547"/>
        </pc:sldMkLst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6" creationId="{49D325C2-2296-41CD-BF0B-6035F36BBF7F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7" creationId="{5A77C7D1-55CC-5844-AABA-9C4C5C8936AB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98" creationId="{363037E9-A910-4F61-BBAB-3C5CCA098844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00" creationId="{B2910664-A84A-42C2-91E0-2EF720D33ABE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01" creationId="{DA56EC2A-CCEE-4C48-ADCB-1A3B0692F612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02" creationId="{0E24DD7B-7FA8-4524-B9B2-E6EC93E0C5BA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03" creationId="{CB7EEEEE-6178-4E0E-A17E-47E031FB074F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04" creationId="{0C8A543D-2B7B-49AE-B494-9AC49D09B84F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05" creationId="{30FD5DD5-C1AB-4793-85FD-1972382363BA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06" creationId="{8B53DD36-8CC1-432E-B0FA-61DF98D71552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07" creationId="{C9DE935F-1263-4A40-9C67-95D989706D8A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08" creationId="{91A52FDE-901B-41AA-9C51-089CE1F052C4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09" creationId="{90BCF99B-95FE-4B29-AFF2-B446A9916D33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10" creationId="{75D311BB-3424-4815-94A4-2AC0EED7C20F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11" creationId="{4E76A999-D4E8-4A31-A7BB-D36DF68CFDDD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12" creationId="{1EDF9F99-5378-40D8-B3FB-A5F07754CC4D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13" creationId="{411BE60B-713E-4116-9488-E096D7F28B75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14" creationId="{CD67BC48-8E43-4E40-86AE-F50FAACEF33E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15" creationId="{0F1735E3-811A-4A1F-84C1-4228FFA4F5AD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16" creationId="{98A2CD08-06FE-46A2-985F-314773FF2587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17" creationId="{2ED860D4-C7C7-430C-9CD8-C889D4F7D81A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18" creationId="{557682D0-9A0A-41E6-B1F0-E3D157DB5619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19" creationId="{A42819C0-B9DD-47A3-961E-D8AF26FDF236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20" creationId="{F2F48ACB-08DC-4E80-AEA1-D091B5DDE7D3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21" creationId="{55F0C9E8-65B2-4E36-B8B9-AF91720C4411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22" creationId="{ED797C91-D77F-49E7-81C5-68D73943FAEC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23" creationId="{C219352A-D5F5-4913-BC6E-4FF1B6EF8810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24" creationId="{7EB26C27-4C76-4115-BB79-2262904E3E3C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25" creationId="{63BB9D5D-96FD-4219-ABAA-E7BE21DB8BA7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26" creationId="{A26319E0-CA35-4A0C-9610-BD07D5C8572B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27" creationId="{422C3A87-6E1A-4184-A4E3-22E5C9E6ED49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28" creationId="{DF14B2E5-708D-4DFF-A128-6A7D14491F4F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29" creationId="{424EF8A8-D4FA-48FB-951D-D17845D28FCE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30" creationId="{FE13B762-64B4-4CD9-B39F-B1620677AAA9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31" creationId="{AA5EBB5E-E4C8-49D1-B97D-CADD98EAA976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33" creationId="{1D259066-ED89-4F8E-AA55-259CC999C56F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35" creationId="{6638A895-7F61-4966-B013-7D1BB55C6E4B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36" creationId="{19968BEF-1037-4AE1-AE06-E7F8CB2F8080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37" creationId="{D911AFED-2C8B-4AAF-A136-3327F390FC23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38" creationId="{9D4E643D-CB8D-49E4-8FB4-F463821AB99C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39" creationId="{5DC4359E-BD81-46D5-A952-BAE20FEE0308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40" creationId="{7A85EDEB-7185-44D5-A88A-C2EB50EA6BB7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41" creationId="{04A0334A-AD66-4FAC-BAC5-3E811CC40ABB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42" creationId="{8CC9B33C-75BA-406A-B105-FBB4B8EF51C5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43" creationId="{FBDC9E9D-9AAC-4023-AAA2-8B623B113216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44" creationId="{D250D999-B8D0-40C4-ACC9-CFE67ED6B2B9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45" creationId="{CF6F2277-F792-4E1B-89ED-F60B421DFBB7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46" creationId="{320C743B-FD88-4984-84F5-CF9A80A5EC45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47" creationId="{0DCEBE34-F0BB-4498-8A31-A3918D728322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48" creationId="{BB7534A8-FAE6-42B8-993E-19937D6D5EBE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49" creationId="{7705ED46-CC1A-434F-B3D9-DE94A49923BD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50" creationId="{2587F6B6-1B7C-4959-81A3-EC0673D5A692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51" creationId="{EADE0D6D-92B4-47CE-923E-0FD1654FC3ED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52" creationId="{72E80437-B64C-4269-ACEE-F194E4B334C7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53" creationId="{596BFB23-C2E8-40EB-939D-58944E8DA4E9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54" creationId="{70556D47-132B-47FC-A6F8-177A33CC548E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55" creationId="{9377D52A-2F70-455F-AA02-C7A10207F5A8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56" creationId="{DF36A51C-5C89-4777-BC1B-8CBA5CE75D20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57" creationId="{DE35DB45-F7F4-4177-B5D3-8EF237E820D9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58" creationId="{135A3B81-DBB2-4F04-AFB2-A259E302B4E8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59" creationId="{A396A2A0-F3F7-48E6-AD26-E4D40862F4B7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60" creationId="{6F9E4300-7CD1-4F07-9E9D-D3E0D886070B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61" creationId="{6E67B1E9-EEC4-4B2C-A3C0-E939A4FC7FA0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62" creationId="{121E2BB6-E109-4634-B254-816C1780FC3D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63" creationId="{522B74D2-D9D5-4899-9A18-CB74BDB18CF4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64" creationId="{CE3AC1F3-B675-418C-8FF7-61D9CF4E6C13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65" creationId="{3B0975F7-F380-47AD-8338-0F1333E55C58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66" creationId="{31304FAA-8C63-439E-B72A-AA09EB5CCF77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67" creationId="{0568DA2C-CF60-49E2-B394-44FCC5C6081F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68" creationId="{BCD4C697-41B9-439E-9E12-ECEC6AB7CDDC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69" creationId="{CC3A5F8D-2A2E-42C5-B71B-E054420135DB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70" creationId="{F2288A60-41C3-4975-B8F8-80ABC54EF35B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71" creationId="{15E3A44E-56C9-4F1A-9549-E5243696923B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72" creationId="{F0E15404-862C-4C33-AD66-BE9B35AAD511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4010084643" sldId="1547"/>
            <ac:spMk id="173" creationId="{A9A646BC-1EF6-43F7-B0E8-7DCF39664424}"/>
          </ac:spMkLst>
        </pc:spChg>
        <pc:grpChg chg="mod">
          <ac:chgData name="Johannes Binswanger" userId="e75cbdca66841c7b" providerId="LiveId" clId="{37F14080-1609-9649-90B1-F59B91EBAE09}" dt="2018-04-24T18:39:36.574" v="0" actId="26743"/>
          <ac:grpSpMkLst>
            <pc:docMk/>
            <pc:sldMk cId="4010084643" sldId="1547"/>
            <ac:grpSpMk id="97" creationId="{4B7F9008-FC0D-4EBE-8456-BB1465868B57}"/>
          </ac:grpSpMkLst>
        </pc:grpChg>
        <pc:grpChg chg="mod">
          <ac:chgData name="Johannes Binswanger" userId="e75cbdca66841c7b" providerId="LiveId" clId="{37F14080-1609-9649-90B1-F59B91EBAE09}" dt="2018-04-24T18:39:36.574" v="0" actId="26743"/>
          <ac:grpSpMkLst>
            <pc:docMk/>
            <pc:sldMk cId="4010084643" sldId="1547"/>
            <ac:grpSpMk id="132" creationId="{FC124E55-2121-4C94-B6D5-745DD46E23D7}"/>
          </ac:grpSpMkLst>
        </pc:grpChg>
        <pc:picChg chg="mod">
          <ac:chgData name="Johannes Binswanger" userId="e75cbdca66841c7b" providerId="LiveId" clId="{37F14080-1609-9649-90B1-F59B91EBAE09}" dt="2018-04-24T18:39:36.574" v="0" actId="26743"/>
          <ac:picMkLst>
            <pc:docMk/>
            <pc:sldMk cId="4010084643" sldId="1547"/>
            <ac:picMk id="5" creationId="{BF70C9D2-0345-4B8B-BEE7-DCFD50EB1EB0}"/>
          </ac:picMkLst>
        </pc:picChg>
      </pc:sldChg>
      <pc:sldChg chg="modSp">
        <pc:chgData name="Johannes Binswanger" userId="e75cbdca66841c7b" providerId="LiveId" clId="{37F14080-1609-9649-90B1-F59B91EBAE09}" dt="2018-04-24T18:39:36.574" v="0" actId="26743"/>
        <pc:sldMkLst>
          <pc:docMk/>
          <pc:sldMk cId="2022784870" sldId="1550"/>
        </pc:sldMkLst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22784870" sldId="1550"/>
            <ac:spMk id="5" creationId="{00000000-0000-0000-0000-000000000000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22784870" sldId="1550"/>
            <ac:spMk id="6" creationId="{00000000-0000-0000-0000-000000000000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22784870" sldId="1550"/>
            <ac:spMk id="13" creationId="{D2233EBF-50BB-4602-A7EB-E01C8E87A06A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022784870" sldId="1550"/>
            <ac:spMk id="14" creationId="{4374CA60-8DAF-4E49-BA23-F1B144942C1D}"/>
          </ac:spMkLst>
        </pc:spChg>
        <pc:grpChg chg="mod">
          <ac:chgData name="Johannes Binswanger" userId="e75cbdca66841c7b" providerId="LiveId" clId="{37F14080-1609-9649-90B1-F59B91EBAE09}" dt="2018-04-24T18:39:36.574" v="0" actId="26743"/>
          <ac:grpSpMkLst>
            <pc:docMk/>
            <pc:sldMk cId="2022784870" sldId="1550"/>
            <ac:grpSpMk id="11" creationId="{906CF10F-5E2A-4198-B3FE-72A174B36680}"/>
          </ac:grpSpMkLst>
        </pc:grpChg>
        <pc:graphicFrameChg chg="mod modGraphic">
          <ac:chgData name="Johannes Binswanger" userId="e75cbdca66841c7b" providerId="LiveId" clId="{37F14080-1609-9649-90B1-F59B91EBAE09}" dt="2018-04-24T18:39:36.574" v="0" actId="26743"/>
          <ac:graphicFrameMkLst>
            <pc:docMk/>
            <pc:sldMk cId="2022784870" sldId="1550"/>
            <ac:graphicFrameMk id="4" creationId="{00000000-0000-0000-0000-000000000000}"/>
          </ac:graphicFrameMkLst>
        </pc:graphicFrameChg>
      </pc:sldChg>
      <pc:sldChg chg="modSp">
        <pc:chgData name="Johannes Binswanger" userId="e75cbdca66841c7b" providerId="LiveId" clId="{37F14080-1609-9649-90B1-F59B91EBAE09}" dt="2018-04-24T18:39:36.574" v="0" actId="26743"/>
        <pc:sldMkLst>
          <pc:docMk/>
          <pc:sldMk cId="2439874562" sldId="1553"/>
        </pc:sldMkLst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439874562" sldId="1553"/>
            <ac:spMk id="3" creationId="{D1E4CB14-C266-7449-B3FC-790C2894F0D7}"/>
          </ac:spMkLst>
        </pc:spChg>
        <pc:picChg chg="mod">
          <ac:chgData name="Johannes Binswanger" userId="e75cbdca66841c7b" providerId="LiveId" clId="{37F14080-1609-9649-90B1-F59B91EBAE09}" dt="2018-04-24T18:39:36.574" v="0" actId="26743"/>
          <ac:picMkLst>
            <pc:docMk/>
            <pc:sldMk cId="2439874562" sldId="1553"/>
            <ac:picMk id="5" creationId="{D65BDDA4-CE09-41AF-B1B1-DB141775DEA4}"/>
          </ac:picMkLst>
        </pc:picChg>
        <pc:picChg chg="mod">
          <ac:chgData name="Johannes Binswanger" userId="e75cbdca66841c7b" providerId="LiveId" clId="{37F14080-1609-9649-90B1-F59B91EBAE09}" dt="2018-04-24T18:39:36.574" v="0" actId="26743"/>
          <ac:picMkLst>
            <pc:docMk/>
            <pc:sldMk cId="2439874562" sldId="1553"/>
            <ac:picMk id="6" creationId="{59BC2D56-C5CA-4938-A240-748BF23AF184}"/>
          </ac:picMkLst>
        </pc:picChg>
      </pc:sldChg>
      <pc:sldChg chg="modSp">
        <pc:chgData name="Johannes Binswanger" userId="e75cbdca66841c7b" providerId="LiveId" clId="{37F14080-1609-9649-90B1-F59B91EBAE09}" dt="2018-04-24T18:39:36.574" v="0" actId="26743"/>
        <pc:sldMkLst>
          <pc:docMk/>
          <pc:sldMk cId="1295462465" sldId="1555"/>
        </pc:sldMkLst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1295462465" sldId="1555"/>
            <ac:spMk id="2" creationId="{00000000-0000-0000-0000-000000000000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1295462465" sldId="1555"/>
            <ac:spMk id="3" creationId="{00000000-0000-0000-0000-000000000000}"/>
          </ac:spMkLst>
        </pc:spChg>
      </pc:sldChg>
      <pc:sldChg chg="modSp">
        <pc:chgData name="Johannes Binswanger" userId="e75cbdca66841c7b" providerId="LiveId" clId="{37F14080-1609-9649-90B1-F59B91EBAE09}" dt="2018-04-24T18:39:37.287" v="1" actId="27636"/>
        <pc:sldMkLst>
          <pc:docMk/>
          <pc:sldMk cId="1820337365" sldId="1560"/>
        </pc:sldMkLst>
        <pc:spChg chg="mod">
          <ac:chgData name="Johannes Binswanger" userId="e75cbdca66841c7b" providerId="LiveId" clId="{37F14080-1609-9649-90B1-F59B91EBAE09}" dt="2018-04-24T18:39:37.287" v="1" actId="27636"/>
          <ac:spMkLst>
            <pc:docMk/>
            <pc:sldMk cId="1820337365" sldId="1560"/>
            <ac:spMk id="3" creationId="{1122F9A7-D0D0-463E-96FA-3B3FC21D59A9}"/>
          </ac:spMkLst>
        </pc:spChg>
      </pc:sldChg>
      <pc:sldChg chg="modSp">
        <pc:chgData name="Johannes Binswanger" userId="e75cbdca66841c7b" providerId="LiveId" clId="{37F14080-1609-9649-90B1-F59B91EBAE09}" dt="2018-04-24T18:39:36.574" v="0" actId="26743"/>
        <pc:sldMkLst>
          <pc:docMk/>
          <pc:sldMk cId="2644789430" sldId="1561"/>
        </pc:sldMkLst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644789430" sldId="1561"/>
            <ac:spMk id="3" creationId="{9015043A-6945-455F-9B56-F94BFF367C1B}"/>
          </ac:spMkLst>
        </pc:spChg>
      </pc:sldChg>
      <pc:sldChg chg="modSp">
        <pc:chgData name="Johannes Binswanger" userId="e75cbdca66841c7b" providerId="LiveId" clId="{37F14080-1609-9649-90B1-F59B91EBAE09}" dt="2018-04-24T18:39:36.574" v="0" actId="26743"/>
        <pc:sldMkLst>
          <pc:docMk/>
          <pc:sldMk cId="2220864576" sldId="1562"/>
        </pc:sldMkLst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220864576" sldId="1562"/>
            <ac:spMk id="3" creationId="{B554BE9A-A0F0-4022-8958-DC78E9EAADAA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220864576" sldId="1562"/>
            <ac:spMk id="5" creationId="{00000000-0000-0000-0000-000000000000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220864576" sldId="1562"/>
            <ac:spMk id="6" creationId="{00000000-0000-0000-0000-000000000000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220864576" sldId="1562"/>
            <ac:spMk id="9" creationId="{6E3E060D-DEBB-4629-A0FA-35B7457C23CC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220864576" sldId="1562"/>
            <ac:spMk id="10" creationId="{8ED29321-C6C0-4724-9A58-EC4152C9C4A9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k cId="2220864576" sldId="1562"/>
            <ac:spMk id="13" creationId="{D6CC2183-9483-433B-B799-D69604B13E05}"/>
          </ac:spMkLst>
        </pc:spChg>
        <pc:grpChg chg="mod">
          <ac:chgData name="Johannes Binswanger" userId="e75cbdca66841c7b" providerId="LiveId" clId="{37F14080-1609-9649-90B1-F59B91EBAE09}" dt="2018-04-24T18:39:36.574" v="0" actId="26743"/>
          <ac:grpSpMkLst>
            <pc:docMk/>
            <pc:sldMk cId="2220864576" sldId="1562"/>
            <ac:grpSpMk id="11" creationId="{C7A9FDAB-E1E5-4471-8EEB-AB0FE621A778}"/>
          </ac:grpSpMkLst>
        </pc:grpChg>
        <pc:graphicFrameChg chg="mod modGraphic">
          <ac:chgData name="Johannes Binswanger" userId="e75cbdca66841c7b" providerId="LiveId" clId="{37F14080-1609-9649-90B1-F59B91EBAE09}" dt="2018-04-24T18:39:36.574" v="0" actId="26743"/>
          <ac:graphicFrameMkLst>
            <pc:docMk/>
            <pc:sldMk cId="2220864576" sldId="1562"/>
            <ac:graphicFrameMk id="4" creationId="{00000000-0000-0000-0000-000000000000}"/>
          </ac:graphicFrameMkLst>
        </pc:graphicFrameChg>
        <pc:cxnChg chg="mod">
          <ac:chgData name="Johannes Binswanger" userId="e75cbdca66841c7b" providerId="LiveId" clId="{37F14080-1609-9649-90B1-F59B91EBAE09}" dt="2018-04-24T18:39:36.574" v="0" actId="26743"/>
          <ac:cxnSpMkLst>
            <pc:docMk/>
            <pc:sldMk cId="2220864576" sldId="1562"/>
            <ac:cxnSpMk id="14" creationId="{500E236F-F8B3-4635-8C77-D0530176353A}"/>
          </ac:cxnSpMkLst>
        </pc:cxnChg>
        <pc:cxnChg chg="mod">
          <ac:chgData name="Johannes Binswanger" userId="e75cbdca66841c7b" providerId="LiveId" clId="{37F14080-1609-9649-90B1-F59B91EBAE09}" dt="2018-04-24T18:39:36.574" v="0" actId="26743"/>
          <ac:cxnSpMkLst>
            <pc:docMk/>
            <pc:sldMk cId="2220864576" sldId="1562"/>
            <ac:cxnSpMk id="15" creationId="{EC5372A7-2937-4169-8C36-B68E4274A5B1}"/>
          </ac:cxnSpMkLst>
        </pc:cxnChg>
      </pc:sldChg>
      <pc:sldMasterChg chg="modSp modSldLayout">
        <pc:chgData name="Johannes Binswanger" userId="e75cbdca66841c7b" providerId="LiveId" clId="{37F14080-1609-9649-90B1-F59B91EBAE09}" dt="2018-04-24T18:39:36.574" v="0" actId="26743"/>
        <pc:sldMasterMkLst>
          <pc:docMk/>
          <pc:sldMasterMk cId="2520575015" sldId="2147483660"/>
        </pc:sldMasterMkLst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asterMk cId="2520575015" sldId="2147483660"/>
            <ac:spMk id="2" creationId="{00000000-0000-0000-0000-000000000000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asterMk cId="2520575015" sldId="2147483660"/>
            <ac:spMk id="3" creationId="{00000000-0000-0000-0000-000000000000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asterMk cId="2520575015" sldId="2147483660"/>
            <ac:spMk id="6" creationId="{00000000-0000-0000-0000-000000000000}"/>
          </ac:spMkLst>
        </pc:spChg>
        <pc:sldLayoutChg chg="modSp">
          <pc:chgData name="Johannes Binswanger" userId="e75cbdca66841c7b" providerId="LiveId" clId="{37F14080-1609-9649-90B1-F59B91EBAE09}" dt="2018-04-24T18:39:36.574" v="0" actId="26743"/>
          <pc:sldLayoutMkLst>
            <pc:docMk/>
            <pc:sldMasterMk cId="2520575015" sldId="2147483660"/>
            <pc:sldLayoutMk cId="3928634822" sldId="2147483662"/>
          </pc:sldLayoutMkLst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3928634822" sldId="2147483662"/>
              <ac:spMk id="2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3928634822" sldId="2147483662"/>
              <ac:spMk id="3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3928634822" sldId="2147483662"/>
              <ac:spMk id="6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3928634822" sldId="2147483662"/>
              <ac:spMk id="7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3928634822" sldId="2147483662"/>
              <ac:spMk id="8" creationId="{00000000-0000-0000-0000-000000000000}"/>
            </ac:spMkLst>
          </pc:spChg>
          <pc:picChg chg="mod">
            <ac:chgData name="Johannes Binswanger" userId="e75cbdca66841c7b" providerId="LiveId" clId="{37F14080-1609-9649-90B1-F59B91EBAE09}" dt="2018-04-24T18:39:36.574" v="0" actId="26743"/>
            <ac:picMkLst>
              <pc:docMk/>
              <pc:sldMasterMk cId="2520575015" sldId="2147483660"/>
              <pc:sldLayoutMk cId="3928634822" sldId="2147483662"/>
              <ac:picMk id="9" creationId="{00000000-0000-0000-0000-000000000000}"/>
            </ac:picMkLst>
          </pc:picChg>
        </pc:sldLayoutChg>
        <pc:sldLayoutChg chg="modSp">
          <pc:chgData name="Johannes Binswanger" userId="e75cbdca66841c7b" providerId="LiveId" clId="{37F14080-1609-9649-90B1-F59B91EBAE09}" dt="2018-04-24T18:39:36.574" v="0" actId="26743"/>
          <pc:sldLayoutMkLst>
            <pc:docMk/>
            <pc:sldMasterMk cId="2520575015" sldId="2147483660"/>
            <pc:sldLayoutMk cId="85904742" sldId="2147483663"/>
          </pc:sldLayoutMkLst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85904742" sldId="2147483663"/>
              <ac:spMk id="2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85904742" sldId="2147483663"/>
              <ac:spMk id="3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85904742" sldId="2147483663"/>
              <ac:spMk id="4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85904742" sldId="2147483663"/>
              <ac:spMk id="5" creationId="{00000000-0000-0000-0000-000000000000}"/>
            </ac:spMkLst>
          </pc:spChg>
        </pc:sldLayoutChg>
        <pc:sldLayoutChg chg="modSp">
          <pc:chgData name="Johannes Binswanger" userId="e75cbdca66841c7b" providerId="LiveId" clId="{37F14080-1609-9649-90B1-F59B91EBAE09}" dt="2018-04-24T18:39:36.574" v="0" actId="26743"/>
          <pc:sldLayoutMkLst>
            <pc:docMk/>
            <pc:sldMasterMk cId="2520575015" sldId="2147483660"/>
            <pc:sldLayoutMk cId="1569462688" sldId="2147483664"/>
          </pc:sldLayoutMkLst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1569462688" sldId="2147483664"/>
              <ac:spMk id="3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1569462688" sldId="2147483664"/>
              <ac:spMk id="4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1569462688" sldId="2147483664"/>
              <ac:spMk id="5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1569462688" sldId="2147483664"/>
              <ac:spMk id="6" creationId="{00000000-0000-0000-0000-000000000000}"/>
            </ac:spMkLst>
          </pc:spChg>
        </pc:sldLayoutChg>
        <pc:sldLayoutChg chg="modSp">
          <pc:chgData name="Johannes Binswanger" userId="e75cbdca66841c7b" providerId="LiveId" clId="{37F14080-1609-9649-90B1-F59B91EBAE09}" dt="2018-04-24T18:39:36.574" v="0" actId="26743"/>
          <pc:sldLayoutMkLst>
            <pc:docMk/>
            <pc:sldMasterMk cId="2520575015" sldId="2147483660"/>
            <pc:sldLayoutMk cId="2959833924" sldId="2147483665"/>
          </pc:sldLayoutMkLst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2959833924" sldId="2147483665"/>
              <ac:spMk id="2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2959833924" sldId="2147483665"/>
              <ac:spMk id="3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2959833924" sldId="2147483665"/>
              <ac:spMk id="4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2959833924" sldId="2147483665"/>
              <ac:spMk id="5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2959833924" sldId="2147483665"/>
              <ac:spMk id="6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2959833924" sldId="2147483665"/>
              <ac:spMk id="7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2959833924" sldId="2147483665"/>
              <ac:spMk id="8" creationId="{00000000-0000-0000-0000-000000000000}"/>
            </ac:spMkLst>
          </pc:spChg>
        </pc:sldLayoutChg>
        <pc:sldLayoutChg chg="modSp">
          <pc:chgData name="Johannes Binswanger" userId="e75cbdca66841c7b" providerId="LiveId" clId="{37F14080-1609-9649-90B1-F59B91EBAE09}" dt="2018-04-24T18:39:36.574" v="0" actId="26743"/>
          <pc:sldLayoutMkLst>
            <pc:docMk/>
            <pc:sldMasterMk cId="2520575015" sldId="2147483660"/>
            <pc:sldLayoutMk cId="2120190950" sldId="2147483666"/>
          </pc:sldLayoutMkLst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2120190950" sldId="2147483666"/>
              <ac:spMk id="3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2120190950" sldId="2147483666"/>
              <ac:spMk id="4" creationId="{00000000-0000-0000-0000-000000000000}"/>
            </ac:spMkLst>
          </pc:spChg>
        </pc:sldLayoutChg>
        <pc:sldLayoutChg chg="modSp">
          <pc:chgData name="Johannes Binswanger" userId="e75cbdca66841c7b" providerId="LiveId" clId="{37F14080-1609-9649-90B1-F59B91EBAE09}" dt="2018-04-24T18:39:36.574" v="0" actId="26743"/>
          <pc:sldLayoutMkLst>
            <pc:docMk/>
            <pc:sldMasterMk cId="2520575015" sldId="2147483660"/>
            <pc:sldLayoutMk cId="497057774" sldId="2147483667"/>
          </pc:sldLayoutMkLst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497057774" sldId="2147483667"/>
              <ac:spMk id="2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497057774" sldId="2147483667"/>
              <ac:spMk id="3" creationId="{00000000-0000-0000-0000-000000000000}"/>
            </ac:spMkLst>
          </pc:spChg>
        </pc:sldLayoutChg>
        <pc:sldLayoutChg chg="modSp">
          <pc:chgData name="Johannes Binswanger" userId="e75cbdca66841c7b" providerId="LiveId" clId="{37F14080-1609-9649-90B1-F59B91EBAE09}" dt="2018-04-24T18:39:36.574" v="0" actId="26743"/>
          <pc:sldLayoutMkLst>
            <pc:docMk/>
            <pc:sldMasterMk cId="2520575015" sldId="2147483660"/>
            <pc:sldLayoutMk cId="2275701204" sldId="2147483668"/>
          </pc:sldLayoutMkLst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2275701204" sldId="2147483668"/>
              <ac:spMk id="2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2275701204" sldId="2147483668"/>
              <ac:spMk id="3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2275701204" sldId="2147483668"/>
              <ac:spMk id="4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2275701204" sldId="2147483668"/>
              <ac:spMk id="5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2275701204" sldId="2147483668"/>
              <ac:spMk id="6" creationId="{00000000-0000-0000-0000-000000000000}"/>
            </ac:spMkLst>
          </pc:spChg>
        </pc:sldLayoutChg>
        <pc:sldLayoutChg chg="modSp">
          <pc:chgData name="Johannes Binswanger" userId="e75cbdca66841c7b" providerId="LiveId" clId="{37F14080-1609-9649-90B1-F59B91EBAE09}" dt="2018-04-24T18:39:36.574" v="0" actId="26743"/>
          <pc:sldLayoutMkLst>
            <pc:docMk/>
            <pc:sldMasterMk cId="2520575015" sldId="2147483660"/>
            <pc:sldLayoutMk cId="458460444" sldId="2147483669"/>
          </pc:sldLayoutMkLst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458460444" sldId="2147483669"/>
              <ac:spMk id="2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458460444" sldId="2147483669"/>
              <ac:spMk id="3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458460444" sldId="2147483669"/>
              <ac:spMk id="4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458460444" sldId="2147483669"/>
              <ac:spMk id="5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458460444" sldId="2147483669"/>
              <ac:spMk id="6" creationId="{00000000-0000-0000-0000-000000000000}"/>
            </ac:spMkLst>
          </pc:spChg>
        </pc:sldLayoutChg>
        <pc:sldLayoutChg chg="modSp">
          <pc:chgData name="Johannes Binswanger" userId="e75cbdca66841c7b" providerId="LiveId" clId="{37F14080-1609-9649-90B1-F59B91EBAE09}" dt="2018-04-24T18:39:36.574" v="0" actId="26743"/>
          <pc:sldLayoutMkLst>
            <pc:docMk/>
            <pc:sldMasterMk cId="2520575015" sldId="2147483660"/>
            <pc:sldLayoutMk cId="4194829797" sldId="2147483670"/>
          </pc:sldLayoutMkLst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4194829797" sldId="2147483670"/>
              <ac:spMk id="4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4194829797" sldId="2147483670"/>
              <ac:spMk id="5" creationId="{00000000-0000-0000-0000-000000000000}"/>
            </ac:spMkLst>
          </pc:spChg>
        </pc:sldLayoutChg>
        <pc:sldLayoutChg chg="modSp">
          <pc:chgData name="Johannes Binswanger" userId="e75cbdca66841c7b" providerId="LiveId" clId="{37F14080-1609-9649-90B1-F59B91EBAE09}" dt="2018-04-24T18:39:36.574" v="0" actId="26743"/>
          <pc:sldLayoutMkLst>
            <pc:docMk/>
            <pc:sldMasterMk cId="2520575015" sldId="2147483660"/>
            <pc:sldLayoutMk cId="259829379" sldId="2147483671"/>
          </pc:sldLayoutMkLst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259829379" sldId="2147483671"/>
              <ac:spMk id="2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259829379" sldId="2147483671"/>
              <ac:spMk id="3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259829379" sldId="2147483671"/>
              <ac:spMk id="4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259829379" sldId="2147483671"/>
              <ac:spMk id="5" creationId="{00000000-0000-0000-0000-000000000000}"/>
            </ac:spMkLst>
          </pc:spChg>
        </pc:sldLayoutChg>
        <pc:sldLayoutChg chg="modSp">
          <pc:chgData name="Johannes Binswanger" userId="e75cbdca66841c7b" providerId="LiveId" clId="{37F14080-1609-9649-90B1-F59B91EBAE09}" dt="2018-04-24T18:39:36.574" v="0" actId="26743"/>
          <pc:sldLayoutMkLst>
            <pc:docMk/>
            <pc:sldMasterMk cId="2520575015" sldId="2147483660"/>
            <pc:sldLayoutMk cId="3104203193" sldId="2147483674"/>
          </pc:sldLayoutMkLst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3104203193" sldId="2147483674"/>
              <ac:spMk id="2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3104203193" sldId="2147483674"/>
              <ac:spMk id="3" creationId="{00000000-0000-0000-0000-000000000000}"/>
            </ac:spMkLst>
          </pc:spChg>
        </pc:sldLayoutChg>
        <pc:sldLayoutChg chg="modSp">
          <pc:chgData name="Johannes Binswanger" userId="e75cbdca66841c7b" providerId="LiveId" clId="{37F14080-1609-9649-90B1-F59B91EBAE09}" dt="2018-04-24T18:39:36.574" v="0" actId="26743"/>
          <pc:sldLayoutMkLst>
            <pc:docMk/>
            <pc:sldMasterMk cId="2520575015" sldId="2147483660"/>
            <pc:sldLayoutMk cId="3802687519" sldId="2147483675"/>
          </pc:sldLayoutMkLst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3802687519" sldId="2147483675"/>
              <ac:spMk id="3" creationId="{00000000-0000-0000-0000-000000000000}"/>
            </ac:spMkLst>
          </pc:spChg>
          <pc:picChg chg="mod">
            <ac:chgData name="Johannes Binswanger" userId="e75cbdca66841c7b" providerId="LiveId" clId="{37F14080-1609-9649-90B1-F59B91EBAE09}" dt="2018-04-24T18:39:36.574" v="0" actId="26743"/>
            <ac:picMkLst>
              <pc:docMk/>
              <pc:sldMasterMk cId="2520575015" sldId="2147483660"/>
              <pc:sldLayoutMk cId="3802687519" sldId="2147483675"/>
              <ac:picMk id="11" creationId="{00000000-0000-0000-0000-000000000000}"/>
            </ac:picMkLst>
          </pc:picChg>
        </pc:sldLayoutChg>
        <pc:sldLayoutChg chg="modSp">
          <pc:chgData name="Johannes Binswanger" userId="e75cbdca66841c7b" providerId="LiveId" clId="{37F14080-1609-9649-90B1-F59B91EBAE09}" dt="2018-04-24T18:39:36.574" v="0" actId="26743"/>
          <pc:sldLayoutMkLst>
            <pc:docMk/>
            <pc:sldMasterMk cId="2520575015" sldId="2147483660"/>
            <pc:sldLayoutMk cId="743708799" sldId="2147483694"/>
          </pc:sldLayoutMkLst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743708799" sldId="2147483694"/>
              <ac:spMk id="2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743708799" sldId="2147483694"/>
              <ac:spMk id="3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743708799" sldId="2147483694"/>
              <ac:spMk id="6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743708799" sldId="2147483694"/>
              <ac:spMk id="7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743708799" sldId="2147483694"/>
              <ac:spMk id="8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743708799" sldId="2147483694"/>
              <ac:spMk id="10" creationId="{00000000-0000-0000-0000-000000000000}"/>
            </ac:spMkLst>
          </pc:spChg>
          <pc:picChg chg="mod">
            <ac:chgData name="Johannes Binswanger" userId="e75cbdca66841c7b" providerId="LiveId" clId="{37F14080-1609-9649-90B1-F59B91EBAE09}" dt="2018-04-24T18:39:36.574" v="0" actId="26743"/>
            <ac:picMkLst>
              <pc:docMk/>
              <pc:sldMasterMk cId="2520575015" sldId="2147483660"/>
              <pc:sldLayoutMk cId="743708799" sldId="2147483694"/>
              <ac:picMk id="9" creationId="{00000000-0000-0000-0000-000000000000}"/>
            </ac:picMkLst>
          </pc:picChg>
        </pc:sldLayoutChg>
        <pc:sldLayoutChg chg="modSp">
          <pc:chgData name="Johannes Binswanger" userId="e75cbdca66841c7b" providerId="LiveId" clId="{37F14080-1609-9649-90B1-F59B91EBAE09}" dt="2018-04-24T18:39:36.574" v="0" actId="26743"/>
          <pc:sldLayoutMkLst>
            <pc:docMk/>
            <pc:sldMasterMk cId="2520575015" sldId="2147483660"/>
            <pc:sldLayoutMk cId="1654130316" sldId="2147483695"/>
          </pc:sldLayoutMkLst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1654130316" sldId="2147483695"/>
              <ac:spMk id="2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1654130316" sldId="2147483695"/>
              <ac:spMk id="3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1654130316" sldId="2147483695"/>
              <ac:spMk id="6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1654130316" sldId="2147483695"/>
              <ac:spMk id="7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1654130316" sldId="2147483695"/>
              <ac:spMk id="8" creationId="{00000000-0000-0000-0000-000000000000}"/>
            </ac:spMkLst>
          </pc:spChg>
          <pc:picChg chg="mod">
            <ac:chgData name="Johannes Binswanger" userId="e75cbdca66841c7b" providerId="LiveId" clId="{37F14080-1609-9649-90B1-F59B91EBAE09}" dt="2018-04-24T18:39:36.574" v="0" actId="26743"/>
            <ac:picMkLst>
              <pc:docMk/>
              <pc:sldMasterMk cId="2520575015" sldId="2147483660"/>
              <pc:sldLayoutMk cId="1654130316" sldId="2147483695"/>
              <ac:picMk id="9" creationId="{00000000-0000-0000-0000-000000000000}"/>
            </ac:picMkLst>
          </pc:picChg>
        </pc:sldLayoutChg>
        <pc:sldLayoutChg chg="modSp">
          <pc:chgData name="Johannes Binswanger" userId="e75cbdca66841c7b" providerId="LiveId" clId="{37F14080-1609-9649-90B1-F59B91EBAE09}" dt="2018-04-24T18:39:36.574" v="0" actId="26743"/>
          <pc:sldLayoutMkLst>
            <pc:docMk/>
            <pc:sldMasterMk cId="2520575015" sldId="2147483660"/>
            <pc:sldLayoutMk cId="2941174558" sldId="2147483696"/>
          </pc:sldLayoutMkLst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2941174558" sldId="2147483696"/>
              <ac:spMk id="8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2941174558" sldId="2147483696"/>
              <ac:spMk id="9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2941174558" sldId="2147483696"/>
              <ac:spMk id="10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2941174558" sldId="2147483696"/>
              <ac:spMk id="12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2941174558" sldId="2147483696"/>
              <ac:spMk id="13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2941174558" sldId="2147483696"/>
              <ac:spMk id="14" creationId="{00000000-0000-0000-0000-000000000000}"/>
            </ac:spMkLst>
          </pc:spChg>
          <pc:picChg chg="mod">
            <ac:chgData name="Johannes Binswanger" userId="e75cbdca66841c7b" providerId="LiveId" clId="{37F14080-1609-9649-90B1-F59B91EBAE09}" dt="2018-04-24T18:39:36.574" v="0" actId="26743"/>
            <ac:picMkLst>
              <pc:docMk/>
              <pc:sldMasterMk cId="2520575015" sldId="2147483660"/>
              <pc:sldLayoutMk cId="2941174558" sldId="2147483696"/>
              <ac:picMk id="11" creationId="{00000000-0000-0000-0000-000000000000}"/>
            </ac:picMkLst>
          </pc:picChg>
        </pc:sldLayoutChg>
        <pc:sldLayoutChg chg="modSp">
          <pc:chgData name="Johannes Binswanger" userId="e75cbdca66841c7b" providerId="LiveId" clId="{37F14080-1609-9649-90B1-F59B91EBAE09}" dt="2018-04-24T18:39:36.574" v="0" actId="26743"/>
          <pc:sldLayoutMkLst>
            <pc:docMk/>
            <pc:sldMasterMk cId="2520575015" sldId="2147483660"/>
            <pc:sldLayoutMk cId="1690391521" sldId="2147483697"/>
          </pc:sldLayoutMkLst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1690391521" sldId="2147483697"/>
              <ac:spMk id="8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1690391521" sldId="2147483697"/>
              <ac:spMk id="9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1690391521" sldId="2147483697"/>
              <ac:spMk id="10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1690391521" sldId="2147483697"/>
              <ac:spMk id="12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1690391521" sldId="2147483697"/>
              <ac:spMk id="13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1690391521" sldId="2147483697"/>
              <ac:spMk id="14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1690391521" sldId="2147483697"/>
              <ac:spMk id="15" creationId="{00000000-0000-0000-0000-000000000000}"/>
            </ac:spMkLst>
          </pc:spChg>
          <pc:picChg chg="mod">
            <ac:chgData name="Johannes Binswanger" userId="e75cbdca66841c7b" providerId="LiveId" clId="{37F14080-1609-9649-90B1-F59B91EBAE09}" dt="2018-04-24T18:39:36.574" v="0" actId="26743"/>
            <ac:picMkLst>
              <pc:docMk/>
              <pc:sldMasterMk cId="2520575015" sldId="2147483660"/>
              <pc:sldLayoutMk cId="1690391521" sldId="2147483697"/>
              <ac:picMk id="11" creationId="{00000000-0000-0000-0000-000000000000}"/>
            </ac:picMkLst>
          </pc:picChg>
        </pc:sldLayoutChg>
        <pc:sldLayoutChg chg="modSp">
          <pc:chgData name="Johannes Binswanger" userId="e75cbdca66841c7b" providerId="LiveId" clId="{37F14080-1609-9649-90B1-F59B91EBAE09}" dt="2018-04-24T18:39:36.574" v="0" actId="26743"/>
          <pc:sldLayoutMkLst>
            <pc:docMk/>
            <pc:sldMasterMk cId="2520575015" sldId="2147483660"/>
            <pc:sldLayoutMk cId="2867467758" sldId="2147483698"/>
          </pc:sldLayoutMkLst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2867467758" sldId="2147483698"/>
              <ac:spMk id="8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2867467758" sldId="2147483698"/>
              <ac:spMk id="9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2867467758" sldId="2147483698"/>
              <ac:spMk id="10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2867467758" sldId="2147483698"/>
              <ac:spMk id="12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2867467758" sldId="2147483698"/>
              <ac:spMk id="14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2867467758" sldId="2147483698"/>
              <ac:spMk id="15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2867467758" sldId="2147483698"/>
              <ac:spMk id="16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2867467758" sldId="2147483698"/>
              <ac:spMk id="17" creationId="{00000000-0000-0000-0000-000000000000}"/>
            </ac:spMkLst>
          </pc:spChg>
          <pc:picChg chg="mod">
            <ac:chgData name="Johannes Binswanger" userId="e75cbdca66841c7b" providerId="LiveId" clId="{37F14080-1609-9649-90B1-F59B91EBAE09}" dt="2018-04-24T18:39:36.574" v="0" actId="26743"/>
            <ac:picMkLst>
              <pc:docMk/>
              <pc:sldMasterMk cId="2520575015" sldId="2147483660"/>
              <pc:sldLayoutMk cId="2867467758" sldId="2147483698"/>
              <ac:picMk id="11" creationId="{00000000-0000-0000-0000-000000000000}"/>
            </ac:picMkLst>
          </pc:picChg>
        </pc:sldLayoutChg>
        <pc:sldLayoutChg chg="modSp">
          <pc:chgData name="Johannes Binswanger" userId="e75cbdca66841c7b" providerId="LiveId" clId="{37F14080-1609-9649-90B1-F59B91EBAE09}" dt="2018-04-24T18:39:36.574" v="0" actId="26743"/>
          <pc:sldLayoutMkLst>
            <pc:docMk/>
            <pc:sldMasterMk cId="2520575015" sldId="2147483660"/>
            <pc:sldLayoutMk cId="2221065792" sldId="2147483699"/>
          </pc:sldLayoutMkLst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2221065792" sldId="2147483699"/>
              <ac:spMk id="2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2221065792" sldId="2147483699"/>
              <ac:spMk id="3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2221065792" sldId="2147483699"/>
              <ac:spMk id="6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2221065792" sldId="2147483699"/>
              <ac:spMk id="7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2221065792" sldId="2147483699"/>
              <ac:spMk id="8" creationId="{00000000-0000-0000-0000-000000000000}"/>
            </ac:spMkLst>
          </pc:spChg>
          <pc:picChg chg="mod">
            <ac:chgData name="Johannes Binswanger" userId="e75cbdca66841c7b" providerId="LiveId" clId="{37F14080-1609-9649-90B1-F59B91EBAE09}" dt="2018-04-24T18:39:36.574" v="0" actId="26743"/>
            <ac:picMkLst>
              <pc:docMk/>
              <pc:sldMasterMk cId="2520575015" sldId="2147483660"/>
              <pc:sldLayoutMk cId="2221065792" sldId="2147483699"/>
              <ac:picMk id="9" creationId="{00000000-0000-0000-0000-000000000000}"/>
            </ac:picMkLst>
          </pc:picChg>
        </pc:sldLayoutChg>
        <pc:sldLayoutChg chg="modSp">
          <pc:chgData name="Johannes Binswanger" userId="e75cbdca66841c7b" providerId="LiveId" clId="{37F14080-1609-9649-90B1-F59B91EBAE09}" dt="2018-04-24T18:39:36.574" v="0" actId="26743"/>
          <pc:sldLayoutMkLst>
            <pc:docMk/>
            <pc:sldMasterMk cId="2520575015" sldId="2147483660"/>
            <pc:sldLayoutMk cId="1333841799" sldId="2147483700"/>
          </pc:sldLayoutMkLst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1333841799" sldId="2147483700"/>
              <ac:spMk id="3" creationId="{00000000-0000-0000-0000-000000000000}"/>
            </ac:spMkLst>
          </pc:spChg>
          <pc:picChg chg="mod">
            <ac:chgData name="Johannes Binswanger" userId="e75cbdca66841c7b" providerId="LiveId" clId="{37F14080-1609-9649-90B1-F59B91EBAE09}" dt="2018-04-24T18:39:36.574" v="0" actId="26743"/>
            <ac:picMkLst>
              <pc:docMk/>
              <pc:sldMasterMk cId="2520575015" sldId="2147483660"/>
              <pc:sldLayoutMk cId="1333841799" sldId="2147483700"/>
              <ac:picMk id="11" creationId="{00000000-0000-0000-0000-000000000000}"/>
            </ac:picMkLst>
          </pc:picChg>
        </pc:sldLayoutChg>
        <pc:sldLayoutChg chg="modSp">
          <pc:chgData name="Johannes Binswanger" userId="e75cbdca66841c7b" providerId="LiveId" clId="{37F14080-1609-9649-90B1-F59B91EBAE09}" dt="2018-04-24T18:39:36.574" v="0" actId="26743"/>
          <pc:sldLayoutMkLst>
            <pc:docMk/>
            <pc:sldMasterMk cId="2520575015" sldId="2147483660"/>
            <pc:sldLayoutMk cId="3214008854" sldId="2147483701"/>
          </pc:sldLayoutMkLst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3214008854" sldId="2147483701"/>
              <ac:spMk id="4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3214008854" sldId="2147483701"/>
              <ac:spMk id="7" creationId="{1C85799A-EB66-4D49-A8C1-577623AFAFF3}"/>
            </ac:spMkLst>
          </pc:spChg>
        </pc:sldLayoutChg>
        <pc:sldLayoutChg chg="modSp">
          <pc:chgData name="Johannes Binswanger" userId="e75cbdca66841c7b" providerId="LiveId" clId="{37F14080-1609-9649-90B1-F59B91EBAE09}" dt="2018-04-24T18:39:36.574" v="0" actId="26743"/>
          <pc:sldLayoutMkLst>
            <pc:docMk/>
            <pc:sldMasterMk cId="2520575015" sldId="2147483660"/>
            <pc:sldLayoutMk cId="281778699" sldId="2147483702"/>
          </pc:sldLayoutMkLst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281778699" sldId="2147483702"/>
              <ac:spMk id="4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281778699" sldId="2147483702"/>
              <ac:spMk id="7" creationId="{1C85799A-EB66-4D49-A8C1-577623AFAFF3}"/>
            </ac:spMkLst>
          </pc:spChg>
        </pc:sldLayoutChg>
        <pc:sldLayoutChg chg="modSp">
          <pc:chgData name="Johannes Binswanger" userId="e75cbdca66841c7b" providerId="LiveId" clId="{37F14080-1609-9649-90B1-F59B91EBAE09}" dt="2018-04-24T18:39:36.574" v="0" actId="26743"/>
          <pc:sldLayoutMkLst>
            <pc:docMk/>
            <pc:sldMasterMk cId="2520575015" sldId="2147483660"/>
            <pc:sldLayoutMk cId="3032040428" sldId="2147483703"/>
          </pc:sldLayoutMkLst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3032040428" sldId="2147483703"/>
              <ac:spMk id="4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3032040428" sldId="2147483703"/>
              <ac:spMk id="7" creationId="{1C85799A-EB66-4D49-A8C1-577623AFAFF3}"/>
            </ac:spMkLst>
          </pc:spChg>
        </pc:sldLayoutChg>
        <pc:sldLayoutChg chg="modSp">
          <pc:chgData name="Johannes Binswanger" userId="e75cbdca66841c7b" providerId="LiveId" clId="{37F14080-1609-9649-90B1-F59B91EBAE09}" dt="2018-04-24T18:39:36.574" v="0" actId="26743"/>
          <pc:sldLayoutMkLst>
            <pc:docMk/>
            <pc:sldMasterMk cId="2520575015" sldId="2147483660"/>
            <pc:sldLayoutMk cId="516442729" sldId="2147483704"/>
          </pc:sldLayoutMkLst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516442729" sldId="2147483704"/>
              <ac:spMk id="4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516442729" sldId="2147483704"/>
              <ac:spMk id="7" creationId="{1C85799A-EB66-4D49-A8C1-577623AFAFF3}"/>
            </ac:spMkLst>
          </pc:spChg>
        </pc:sldLayoutChg>
        <pc:sldLayoutChg chg="modSp">
          <pc:chgData name="Johannes Binswanger" userId="e75cbdca66841c7b" providerId="LiveId" clId="{37F14080-1609-9649-90B1-F59B91EBAE09}" dt="2018-04-24T18:39:36.574" v="0" actId="26743"/>
          <pc:sldLayoutMkLst>
            <pc:docMk/>
            <pc:sldMasterMk cId="2520575015" sldId="2147483660"/>
            <pc:sldLayoutMk cId="2012852935" sldId="2147483705"/>
          </pc:sldLayoutMkLst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2012852935" sldId="2147483705"/>
              <ac:spMk id="4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2012852935" sldId="2147483705"/>
              <ac:spMk id="7" creationId="{1C85799A-EB66-4D49-A8C1-577623AFAFF3}"/>
            </ac:spMkLst>
          </pc:spChg>
        </pc:sldLayoutChg>
        <pc:sldLayoutChg chg="modSp">
          <pc:chgData name="Johannes Binswanger" userId="e75cbdca66841c7b" providerId="LiveId" clId="{37F14080-1609-9649-90B1-F59B91EBAE09}" dt="2018-04-24T18:39:36.574" v="0" actId="26743"/>
          <pc:sldLayoutMkLst>
            <pc:docMk/>
            <pc:sldMasterMk cId="2520575015" sldId="2147483660"/>
            <pc:sldLayoutMk cId="3281445381" sldId="2147483706"/>
          </pc:sldLayoutMkLst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3281445381" sldId="2147483706"/>
              <ac:spMk id="4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3281445381" sldId="2147483706"/>
              <ac:spMk id="7" creationId="{1C85799A-EB66-4D49-A8C1-577623AFAFF3}"/>
            </ac:spMkLst>
          </pc:spChg>
        </pc:sldLayoutChg>
        <pc:sldLayoutChg chg="modSp">
          <pc:chgData name="Johannes Binswanger" userId="e75cbdca66841c7b" providerId="LiveId" clId="{37F14080-1609-9649-90B1-F59B91EBAE09}" dt="2018-04-24T18:39:36.574" v="0" actId="26743"/>
          <pc:sldLayoutMkLst>
            <pc:docMk/>
            <pc:sldMasterMk cId="2520575015" sldId="2147483660"/>
            <pc:sldLayoutMk cId="3445842467" sldId="2147483707"/>
          </pc:sldLayoutMkLst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3445842467" sldId="2147483707"/>
              <ac:spMk id="4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3445842467" sldId="2147483707"/>
              <ac:spMk id="7" creationId="{1C85799A-EB66-4D49-A8C1-577623AFAFF3}"/>
            </ac:spMkLst>
          </pc:spChg>
        </pc:sldLayoutChg>
        <pc:sldLayoutChg chg="modSp">
          <pc:chgData name="Johannes Binswanger" userId="e75cbdca66841c7b" providerId="LiveId" clId="{37F14080-1609-9649-90B1-F59B91EBAE09}" dt="2018-04-24T18:39:36.574" v="0" actId="26743"/>
          <pc:sldLayoutMkLst>
            <pc:docMk/>
            <pc:sldMasterMk cId="2520575015" sldId="2147483660"/>
            <pc:sldLayoutMk cId="1502878526" sldId="2147483708"/>
          </pc:sldLayoutMkLst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1502878526" sldId="2147483708"/>
              <ac:spMk id="4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1502878526" sldId="2147483708"/>
              <ac:spMk id="7" creationId="{1C85799A-EB66-4D49-A8C1-577623AFAFF3}"/>
            </ac:spMkLst>
          </pc:spChg>
        </pc:sldLayoutChg>
        <pc:sldLayoutChg chg="modSp">
          <pc:chgData name="Johannes Binswanger" userId="e75cbdca66841c7b" providerId="LiveId" clId="{37F14080-1609-9649-90B1-F59B91EBAE09}" dt="2018-04-24T18:39:36.574" v="0" actId="26743"/>
          <pc:sldLayoutMkLst>
            <pc:docMk/>
            <pc:sldMasterMk cId="2520575015" sldId="2147483660"/>
            <pc:sldLayoutMk cId="327051222" sldId="2147483709"/>
          </pc:sldLayoutMkLst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327051222" sldId="2147483709"/>
              <ac:spMk id="4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327051222" sldId="2147483709"/>
              <ac:spMk id="7" creationId="{1C85799A-EB66-4D49-A8C1-577623AFAFF3}"/>
            </ac:spMkLst>
          </pc:spChg>
        </pc:sldLayoutChg>
        <pc:sldLayoutChg chg="modSp">
          <pc:chgData name="Johannes Binswanger" userId="e75cbdca66841c7b" providerId="LiveId" clId="{37F14080-1609-9649-90B1-F59B91EBAE09}" dt="2018-04-24T18:39:36.574" v="0" actId="26743"/>
          <pc:sldLayoutMkLst>
            <pc:docMk/>
            <pc:sldMasterMk cId="2520575015" sldId="2147483660"/>
            <pc:sldLayoutMk cId="3478997022" sldId="2147483710"/>
          </pc:sldLayoutMkLst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3478997022" sldId="2147483710"/>
              <ac:spMk id="4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3478997022" sldId="2147483710"/>
              <ac:spMk id="7" creationId="{1C85799A-EB66-4D49-A8C1-577623AFAFF3}"/>
            </ac:spMkLst>
          </pc:spChg>
        </pc:sldLayoutChg>
        <pc:sldLayoutChg chg="modSp">
          <pc:chgData name="Johannes Binswanger" userId="e75cbdca66841c7b" providerId="LiveId" clId="{37F14080-1609-9649-90B1-F59B91EBAE09}" dt="2018-04-24T18:39:36.574" v="0" actId="26743"/>
          <pc:sldLayoutMkLst>
            <pc:docMk/>
            <pc:sldMasterMk cId="2520575015" sldId="2147483660"/>
            <pc:sldLayoutMk cId="3948163290" sldId="2147483711"/>
          </pc:sldLayoutMkLst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3948163290" sldId="2147483711"/>
              <ac:spMk id="4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3948163290" sldId="2147483711"/>
              <ac:spMk id="7" creationId="{1C85799A-EB66-4D49-A8C1-577623AFAFF3}"/>
            </ac:spMkLst>
          </pc:spChg>
        </pc:sldLayoutChg>
        <pc:sldLayoutChg chg="modSp">
          <pc:chgData name="Johannes Binswanger" userId="e75cbdca66841c7b" providerId="LiveId" clId="{37F14080-1609-9649-90B1-F59B91EBAE09}" dt="2018-04-24T18:39:36.574" v="0" actId="26743"/>
          <pc:sldLayoutMkLst>
            <pc:docMk/>
            <pc:sldMasterMk cId="2520575015" sldId="2147483660"/>
            <pc:sldLayoutMk cId="4272059268" sldId="2147483712"/>
          </pc:sldLayoutMkLst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4272059268" sldId="2147483712"/>
              <ac:spMk id="4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4272059268" sldId="2147483712"/>
              <ac:spMk id="7" creationId="{1C85799A-EB66-4D49-A8C1-577623AFAFF3}"/>
            </ac:spMkLst>
          </pc:spChg>
        </pc:sldLayoutChg>
        <pc:sldLayoutChg chg="modSp">
          <pc:chgData name="Johannes Binswanger" userId="e75cbdca66841c7b" providerId="LiveId" clId="{37F14080-1609-9649-90B1-F59B91EBAE09}" dt="2018-04-24T18:39:36.574" v="0" actId="26743"/>
          <pc:sldLayoutMkLst>
            <pc:docMk/>
            <pc:sldMasterMk cId="2520575015" sldId="2147483660"/>
            <pc:sldLayoutMk cId="3755463880" sldId="2147483713"/>
          </pc:sldLayoutMkLst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3755463880" sldId="2147483713"/>
              <ac:spMk id="4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3755463880" sldId="2147483713"/>
              <ac:spMk id="7" creationId="{1C85799A-EB66-4D49-A8C1-577623AFAFF3}"/>
            </ac:spMkLst>
          </pc:spChg>
        </pc:sldLayoutChg>
        <pc:sldLayoutChg chg="modSp">
          <pc:chgData name="Johannes Binswanger" userId="e75cbdca66841c7b" providerId="LiveId" clId="{37F14080-1609-9649-90B1-F59B91EBAE09}" dt="2018-04-24T18:39:36.574" v="0" actId="26743"/>
          <pc:sldLayoutMkLst>
            <pc:docMk/>
            <pc:sldMasterMk cId="2520575015" sldId="2147483660"/>
            <pc:sldLayoutMk cId="4293979514" sldId="2147483714"/>
          </pc:sldLayoutMkLst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4293979514" sldId="2147483714"/>
              <ac:spMk id="4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4293979514" sldId="2147483714"/>
              <ac:spMk id="7" creationId="{1C85799A-EB66-4D49-A8C1-577623AFAFF3}"/>
            </ac:spMkLst>
          </pc:spChg>
        </pc:sldLayoutChg>
        <pc:sldLayoutChg chg="modSp">
          <pc:chgData name="Johannes Binswanger" userId="e75cbdca66841c7b" providerId="LiveId" clId="{37F14080-1609-9649-90B1-F59B91EBAE09}" dt="2018-04-24T18:39:36.574" v="0" actId="26743"/>
          <pc:sldLayoutMkLst>
            <pc:docMk/>
            <pc:sldMasterMk cId="2520575015" sldId="2147483660"/>
            <pc:sldLayoutMk cId="3370143365" sldId="2147483715"/>
          </pc:sldLayoutMkLst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3370143365" sldId="2147483715"/>
              <ac:spMk id="4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3370143365" sldId="2147483715"/>
              <ac:spMk id="7" creationId="{1C85799A-EB66-4D49-A8C1-577623AFAFF3}"/>
            </ac:spMkLst>
          </pc:spChg>
        </pc:sldLayoutChg>
        <pc:sldLayoutChg chg="modSp">
          <pc:chgData name="Johannes Binswanger" userId="e75cbdca66841c7b" providerId="LiveId" clId="{37F14080-1609-9649-90B1-F59B91EBAE09}" dt="2018-04-24T18:39:36.574" v="0" actId="26743"/>
          <pc:sldLayoutMkLst>
            <pc:docMk/>
            <pc:sldMasterMk cId="2520575015" sldId="2147483660"/>
            <pc:sldLayoutMk cId="3214722055" sldId="2147483716"/>
          </pc:sldLayoutMkLst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3214722055" sldId="2147483716"/>
              <ac:spMk id="4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3214722055" sldId="2147483716"/>
              <ac:spMk id="7" creationId="{1C85799A-EB66-4D49-A8C1-577623AFAFF3}"/>
            </ac:spMkLst>
          </pc:spChg>
        </pc:sldLayoutChg>
        <pc:sldLayoutChg chg="modSp">
          <pc:chgData name="Johannes Binswanger" userId="e75cbdca66841c7b" providerId="LiveId" clId="{37F14080-1609-9649-90B1-F59B91EBAE09}" dt="2018-04-24T18:39:36.574" v="0" actId="26743"/>
          <pc:sldLayoutMkLst>
            <pc:docMk/>
            <pc:sldMasterMk cId="2520575015" sldId="2147483660"/>
            <pc:sldLayoutMk cId="2647196423" sldId="2147483717"/>
          </pc:sldLayoutMkLst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2647196423" sldId="2147483717"/>
              <ac:spMk id="4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2647196423" sldId="2147483717"/>
              <ac:spMk id="7" creationId="{1C85799A-EB66-4D49-A8C1-577623AFAFF3}"/>
            </ac:spMkLst>
          </pc:spChg>
        </pc:sldLayoutChg>
        <pc:sldLayoutChg chg="modSp">
          <pc:chgData name="Johannes Binswanger" userId="e75cbdca66841c7b" providerId="LiveId" clId="{37F14080-1609-9649-90B1-F59B91EBAE09}" dt="2018-04-24T18:39:36.574" v="0" actId="26743"/>
          <pc:sldLayoutMkLst>
            <pc:docMk/>
            <pc:sldMasterMk cId="2520575015" sldId="2147483660"/>
            <pc:sldLayoutMk cId="2848614443" sldId="2147483718"/>
          </pc:sldLayoutMkLst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2848614443" sldId="2147483718"/>
              <ac:spMk id="4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2848614443" sldId="2147483718"/>
              <ac:spMk id="7" creationId="{1C85799A-EB66-4D49-A8C1-577623AFAFF3}"/>
            </ac:spMkLst>
          </pc:spChg>
        </pc:sldLayoutChg>
        <pc:sldLayoutChg chg="modSp">
          <pc:chgData name="Johannes Binswanger" userId="e75cbdca66841c7b" providerId="LiveId" clId="{37F14080-1609-9649-90B1-F59B91EBAE09}" dt="2018-04-24T18:39:36.574" v="0" actId="26743"/>
          <pc:sldLayoutMkLst>
            <pc:docMk/>
            <pc:sldMasterMk cId="2520575015" sldId="2147483660"/>
            <pc:sldLayoutMk cId="1972271072" sldId="2147483719"/>
          </pc:sldLayoutMkLst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1972271072" sldId="2147483719"/>
              <ac:spMk id="4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1972271072" sldId="2147483719"/>
              <ac:spMk id="7" creationId="{1C85799A-EB66-4D49-A8C1-577623AFAFF3}"/>
            </ac:spMkLst>
          </pc:spChg>
        </pc:sldLayoutChg>
        <pc:sldLayoutChg chg="modSp">
          <pc:chgData name="Johannes Binswanger" userId="e75cbdca66841c7b" providerId="LiveId" clId="{37F14080-1609-9649-90B1-F59B91EBAE09}" dt="2018-04-24T18:39:36.574" v="0" actId="26743"/>
          <pc:sldLayoutMkLst>
            <pc:docMk/>
            <pc:sldMasterMk cId="2520575015" sldId="2147483660"/>
            <pc:sldLayoutMk cId="679418491" sldId="2147483720"/>
          </pc:sldLayoutMkLst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679418491" sldId="2147483720"/>
              <ac:spMk id="6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679418491" sldId="2147483720"/>
              <ac:spMk id="10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679418491" sldId="2147483720"/>
              <ac:spMk id="11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679418491" sldId="2147483720"/>
              <ac:spMk id="12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679418491" sldId="2147483720"/>
              <ac:spMk id="13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679418491" sldId="2147483720"/>
              <ac:spMk id="14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679418491" sldId="2147483720"/>
              <ac:spMk id="15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679418491" sldId="2147483720"/>
              <ac:spMk id="16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679418491" sldId="2147483720"/>
              <ac:spMk id="18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679418491" sldId="2147483720"/>
              <ac:spMk id="19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679418491" sldId="2147483720"/>
              <ac:spMk id="20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679418491" sldId="2147483720"/>
              <ac:spMk id="21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679418491" sldId="2147483720"/>
              <ac:spMk id="22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679418491" sldId="2147483720"/>
              <ac:spMk id="23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679418491" sldId="2147483720"/>
              <ac:spMk id="24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679418491" sldId="2147483720"/>
              <ac:spMk id="25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679418491" sldId="2147483720"/>
              <ac:spMk id="27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679418491" sldId="2147483720"/>
              <ac:spMk id="28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679418491" sldId="2147483720"/>
              <ac:spMk id="29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679418491" sldId="2147483720"/>
              <ac:spMk id="36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679418491" sldId="2147483720"/>
              <ac:spMk id="40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679418491" sldId="2147483720"/>
              <ac:spMk id="43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679418491" sldId="2147483720"/>
              <ac:spMk id="44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679418491" sldId="2147483720"/>
              <ac:spMk id="45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679418491" sldId="2147483720"/>
              <ac:spMk id="46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679418491" sldId="2147483720"/>
              <ac:spMk id="47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679418491" sldId="2147483720"/>
              <ac:spMk id="49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679418491" sldId="2147483720"/>
              <ac:spMk id="52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679418491" sldId="2147483720"/>
              <ac:spMk id="53" creationId="{00000000-0000-0000-0000-000000000000}"/>
            </ac:spMkLst>
          </pc:spChg>
          <pc:grpChg chg="mod">
            <ac:chgData name="Johannes Binswanger" userId="e75cbdca66841c7b" providerId="LiveId" clId="{37F14080-1609-9649-90B1-F59B91EBAE09}" dt="2018-04-24T18:39:36.574" v="0" actId="26743"/>
            <ac:grpSpMkLst>
              <pc:docMk/>
              <pc:sldMasterMk cId="2520575015" sldId="2147483660"/>
              <pc:sldLayoutMk cId="679418491" sldId="2147483720"/>
              <ac:grpSpMk id="9" creationId="{00000000-0000-0000-0000-000000000000}"/>
            </ac:grpSpMkLst>
          </pc:grpChg>
          <pc:grpChg chg="mod">
            <ac:chgData name="Johannes Binswanger" userId="e75cbdca66841c7b" providerId="LiveId" clId="{37F14080-1609-9649-90B1-F59B91EBAE09}" dt="2018-04-24T18:39:36.574" v="0" actId="26743"/>
            <ac:grpSpMkLst>
              <pc:docMk/>
              <pc:sldMasterMk cId="2520575015" sldId="2147483660"/>
              <pc:sldLayoutMk cId="679418491" sldId="2147483720"/>
              <ac:grpSpMk id="26" creationId="{00000000-0000-0000-0000-000000000000}"/>
            </ac:grpSpMkLst>
          </pc:grpChg>
          <pc:picChg chg="mod">
            <ac:chgData name="Johannes Binswanger" userId="e75cbdca66841c7b" providerId="LiveId" clId="{37F14080-1609-9649-90B1-F59B91EBAE09}" dt="2018-04-24T18:39:36.574" v="0" actId="26743"/>
            <ac:picMkLst>
              <pc:docMk/>
              <pc:sldMasterMk cId="2520575015" sldId="2147483660"/>
              <pc:sldLayoutMk cId="679418491" sldId="2147483720"/>
              <ac:picMk id="41" creationId="{00000000-0000-0000-0000-000000000000}"/>
            </ac:picMkLst>
          </pc:picChg>
        </pc:sldLayoutChg>
        <pc:sldLayoutChg chg="modSp">
          <pc:chgData name="Johannes Binswanger" userId="e75cbdca66841c7b" providerId="LiveId" clId="{37F14080-1609-9649-90B1-F59B91EBAE09}" dt="2018-04-24T18:39:36.574" v="0" actId="26743"/>
          <pc:sldLayoutMkLst>
            <pc:docMk/>
            <pc:sldMasterMk cId="2520575015" sldId="2147483660"/>
            <pc:sldLayoutMk cId="2189766440" sldId="2147483721"/>
          </pc:sldLayoutMkLst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2189766440" sldId="2147483721"/>
              <ac:spMk id="4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2189766440" sldId="2147483721"/>
              <ac:spMk id="7" creationId="{1C85799A-EB66-4D49-A8C1-577623AFAFF3}"/>
            </ac:spMkLst>
          </pc:spChg>
        </pc:sldLayoutChg>
        <pc:sldLayoutChg chg="modSp">
          <pc:chgData name="Johannes Binswanger" userId="e75cbdca66841c7b" providerId="LiveId" clId="{37F14080-1609-9649-90B1-F59B91EBAE09}" dt="2018-04-24T18:39:36.574" v="0" actId="26743"/>
          <pc:sldLayoutMkLst>
            <pc:docMk/>
            <pc:sldMasterMk cId="2520575015" sldId="2147483660"/>
            <pc:sldLayoutMk cId="663649582" sldId="2147483722"/>
          </pc:sldLayoutMkLst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663649582" sldId="2147483722"/>
              <ac:spMk id="4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663649582" sldId="2147483722"/>
              <ac:spMk id="7" creationId="{1C85799A-EB66-4D49-A8C1-577623AFAFF3}"/>
            </ac:spMkLst>
          </pc:spChg>
        </pc:sldLayoutChg>
        <pc:sldLayoutChg chg="modSp">
          <pc:chgData name="Johannes Binswanger" userId="e75cbdca66841c7b" providerId="LiveId" clId="{37F14080-1609-9649-90B1-F59B91EBAE09}" dt="2018-04-24T18:39:36.574" v="0" actId="26743"/>
          <pc:sldLayoutMkLst>
            <pc:docMk/>
            <pc:sldMasterMk cId="2520575015" sldId="2147483660"/>
            <pc:sldLayoutMk cId="793067416" sldId="2147483723"/>
          </pc:sldLayoutMkLst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793067416" sldId="2147483723"/>
              <ac:spMk id="4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793067416" sldId="2147483723"/>
              <ac:spMk id="7" creationId="{1C85799A-EB66-4D49-A8C1-577623AFAFF3}"/>
            </ac:spMkLst>
          </pc:spChg>
        </pc:sldLayoutChg>
        <pc:sldLayoutChg chg="modSp">
          <pc:chgData name="Johannes Binswanger" userId="e75cbdca66841c7b" providerId="LiveId" clId="{37F14080-1609-9649-90B1-F59B91EBAE09}" dt="2018-04-24T18:39:36.574" v="0" actId="26743"/>
          <pc:sldLayoutMkLst>
            <pc:docMk/>
            <pc:sldMasterMk cId="2520575015" sldId="2147483660"/>
            <pc:sldLayoutMk cId="843995617" sldId="2147483724"/>
          </pc:sldLayoutMkLst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843995617" sldId="2147483724"/>
              <ac:spMk id="4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843995617" sldId="2147483724"/>
              <ac:spMk id="7" creationId="{1C85799A-EB66-4D49-A8C1-577623AFAFF3}"/>
            </ac:spMkLst>
          </pc:spChg>
        </pc:sldLayoutChg>
        <pc:sldLayoutChg chg="modSp">
          <pc:chgData name="Johannes Binswanger" userId="e75cbdca66841c7b" providerId="LiveId" clId="{37F14080-1609-9649-90B1-F59B91EBAE09}" dt="2018-04-24T18:39:36.574" v="0" actId="26743"/>
          <pc:sldLayoutMkLst>
            <pc:docMk/>
            <pc:sldMasterMk cId="2520575015" sldId="2147483660"/>
            <pc:sldLayoutMk cId="2718322416" sldId="2147483725"/>
          </pc:sldLayoutMkLst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2718322416" sldId="2147483725"/>
              <ac:spMk id="4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2718322416" sldId="2147483725"/>
              <ac:spMk id="7" creationId="{1C85799A-EB66-4D49-A8C1-577623AFAFF3}"/>
            </ac:spMkLst>
          </pc:spChg>
        </pc:sldLayoutChg>
        <pc:sldLayoutChg chg="modSp">
          <pc:chgData name="Johannes Binswanger" userId="e75cbdca66841c7b" providerId="LiveId" clId="{37F14080-1609-9649-90B1-F59B91EBAE09}" dt="2018-04-24T18:39:36.574" v="0" actId="26743"/>
          <pc:sldLayoutMkLst>
            <pc:docMk/>
            <pc:sldMasterMk cId="2520575015" sldId="2147483660"/>
            <pc:sldLayoutMk cId="3537408004" sldId="2147483726"/>
          </pc:sldLayoutMkLst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3537408004" sldId="2147483726"/>
              <ac:spMk id="4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3537408004" sldId="2147483726"/>
              <ac:spMk id="7" creationId="{1C85799A-EB66-4D49-A8C1-577623AFAFF3}"/>
            </ac:spMkLst>
          </pc:spChg>
        </pc:sldLayoutChg>
        <pc:sldLayoutChg chg="modSp">
          <pc:chgData name="Johannes Binswanger" userId="e75cbdca66841c7b" providerId="LiveId" clId="{37F14080-1609-9649-90B1-F59B91EBAE09}" dt="2018-04-24T18:39:36.574" v="0" actId="26743"/>
          <pc:sldLayoutMkLst>
            <pc:docMk/>
            <pc:sldMasterMk cId="2520575015" sldId="2147483660"/>
            <pc:sldLayoutMk cId="1707646320" sldId="2147483727"/>
          </pc:sldLayoutMkLst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1707646320" sldId="2147483727"/>
              <ac:spMk id="4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1707646320" sldId="2147483727"/>
              <ac:spMk id="7" creationId="{1C85799A-EB66-4D49-A8C1-577623AFAFF3}"/>
            </ac:spMkLst>
          </pc:spChg>
        </pc:sldLayoutChg>
        <pc:sldLayoutChg chg="modSp">
          <pc:chgData name="Johannes Binswanger" userId="e75cbdca66841c7b" providerId="LiveId" clId="{37F14080-1609-9649-90B1-F59B91EBAE09}" dt="2018-04-24T18:39:36.574" v="0" actId="26743"/>
          <pc:sldLayoutMkLst>
            <pc:docMk/>
            <pc:sldMasterMk cId="2520575015" sldId="2147483660"/>
            <pc:sldLayoutMk cId="23567146" sldId="2147483728"/>
          </pc:sldLayoutMkLst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23567146" sldId="2147483728"/>
              <ac:spMk id="4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23567146" sldId="2147483728"/>
              <ac:spMk id="7" creationId="{1C85799A-EB66-4D49-A8C1-577623AFAFF3}"/>
            </ac:spMkLst>
          </pc:spChg>
        </pc:sldLayoutChg>
        <pc:sldLayoutChg chg="modSp">
          <pc:chgData name="Johannes Binswanger" userId="e75cbdca66841c7b" providerId="LiveId" clId="{37F14080-1609-9649-90B1-F59B91EBAE09}" dt="2018-04-24T18:39:36.574" v="0" actId="26743"/>
          <pc:sldLayoutMkLst>
            <pc:docMk/>
            <pc:sldMasterMk cId="2520575015" sldId="2147483660"/>
            <pc:sldLayoutMk cId="1902884734" sldId="2147483729"/>
          </pc:sldLayoutMkLst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1902884734" sldId="2147483729"/>
              <ac:spMk id="4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1902884734" sldId="2147483729"/>
              <ac:spMk id="7" creationId="{1C85799A-EB66-4D49-A8C1-577623AFAFF3}"/>
            </ac:spMkLst>
          </pc:spChg>
        </pc:sldLayoutChg>
        <pc:sldLayoutChg chg="modSp">
          <pc:chgData name="Johannes Binswanger" userId="e75cbdca66841c7b" providerId="LiveId" clId="{37F14080-1609-9649-90B1-F59B91EBAE09}" dt="2018-04-24T18:39:36.574" v="0" actId="26743"/>
          <pc:sldLayoutMkLst>
            <pc:docMk/>
            <pc:sldMasterMk cId="2520575015" sldId="2147483660"/>
            <pc:sldLayoutMk cId="1176466591" sldId="2147483730"/>
          </pc:sldLayoutMkLst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1176466591" sldId="2147483730"/>
              <ac:spMk id="4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1176466591" sldId="2147483730"/>
              <ac:spMk id="7" creationId="{1C85799A-EB66-4D49-A8C1-577623AFAFF3}"/>
            </ac:spMkLst>
          </pc:spChg>
        </pc:sldLayoutChg>
        <pc:sldLayoutChg chg="modSp">
          <pc:chgData name="Johannes Binswanger" userId="e75cbdca66841c7b" providerId="LiveId" clId="{37F14080-1609-9649-90B1-F59B91EBAE09}" dt="2018-04-24T18:39:36.574" v="0" actId="26743"/>
          <pc:sldLayoutMkLst>
            <pc:docMk/>
            <pc:sldMasterMk cId="2520575015" sldId="2147483660"/>
            <pc:sldLayoutMk cId="2088858345" sldId="2147483731"/>
          </pc:sldLayoutMkLst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2088858345" sldId="2147483731"/>
              <ac:spMk id="4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2088858345" sldId="2147483731"/>
              <ac:spMk id="7" creationId="{1C85799A-EB66-4D49-A8C1-577623AFAFF3}"/>
            </ac:spMkLst>
          </pc:spChg>
        </pc:sldLayoutChg>
        <pc:sldLayoutChg chg="modSp">
          <pc:chgData name="Johannes Binswanger" userId="e75cbdca66841c7b" providerId="LiveId" clId="{37F14080-1609-9649-90B1-F59B91EBAE09}" dt="2018-04-24T18:39:36.574" v="0" actId="26743"/>
          <pc:sldLayoutMkLst>
            <pc:docMk/>
            <pc:sldMasterMk cId="2520575015" sldId="2147483660"/>
            <pc:sldLayoutMk cId="2616176999" sldId="2147483732"/>
          </pc:sldLayoutMkLst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2616176999" sldId="2147483732"/>
              <ac:spMk id="4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2616176999" sldId="2147483732"/>
              <ac:spMk id="7" creationId="{1C85799A-EB66-4D49-A8C1-577623AFAFF3}"/>
            </ac:spMkLst>
          </pc:spChg>
        </pc:sldLayoutChg>
        <pc:sldLayoutChg chg="modSp">
          <pc:chgData name="Johannes Binswanger" userId="e75cbdca66841c7b" providerId="LiveId" clId="{37F14080-1609-9649-90B1-F59B91EBAE09}" dt="2018-04-24T18:39:36.574" v="0" actId="26743"/>
          <pc:sldLayoutMkLst>
            <pc:docMk/>
            <pc:sldMasterMk cId="2520575015" sldId="2147483660"/>
            <pc:sldLayoutMk cId="954731488" sldId="2147483733"/>
          </pc:sldLayoutMkLst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954731488" sldId="2147483733"/>
              <ac:spMk id="4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2520575015" sldId="2147483660"/>
              <pc:sldLayoutMk cId="954731488" sldId="2147483733"/>
              <ac:spMk id="7" creationId="{1C85799A-EB66-4D49-A8C1-577623AFAFF3}"/>
            </ac:spMkLst>
          </pc:spChg>
        </pc:sldLayoutChg>
      </pc:sldMasterChg>
      <pc:sldMasterChg chg="modSp modSldLayout">
        <pc:chgData name="Johannes Binswanger" userId="e75cbdca66841c7b" providerId="LiveId" clId="{37F14080-1609-9649-90B1-F59B91EBAE09}" dt="2018-04-24T18:39:36.574" v="0" actId="26743"/>
        <pc:sldMasterMkLst>
          <pc:docMk/>
          <pc:sldMasterMk cId="3605614614" sldId="2147483676"/>
        </pc:sldMasterMkLst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asterMk cId="3605614614" sldId="2147483676"/>
            <ac:spMk id="1025" creationId="{00000000-0000-0000-0000-000000000000}"/>
          </ac:spMkLst>
        </pc:spChg>
        <pc:spChg chg="mod">
          <ac:chgData name="Johannes Binswanger" userId="e75cbdca66841c7b" providerId="LiveId" clId="{37F14080-1609-9649-90B1-F59B91EBAE09}" dt="2018-04-24T18:39:36.574" v="0" actId="26743"/>
          <ac:spMkLst>
            <pc:docMk/>
            <pc:sldMasterMk cId="3605614614" sldId="2147483676"/>
            <ac:spMk id="1026" creationId="{00000000-0000-0000-0000-000000000000}"/>
          </ac:spMkLst>
        </pc:spChg>
        <pc:sldLayoutChg chg="modSp">
          <pc:chgData name="Johannes Binswanger" userId="e75cbdca66841c7b" providerId="LiveId" clId="{37F14080-1609-9649-90B1-F59B91EBAE09}" dt="2018-04-24T18:39:36.574" v="0" actId="26743"/>
          <pc:sldLayoutMkLst>
            <pc:docMk/>
            <pc:sldMasterMk cId="3605614614" sldId="2147483676"/>
            <pc:sldLayoutMk cId="408126954" sldId="2147483677"/>
          </pc:sldLayoutMkLst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3605614614" sldId="2147483676"/>
              <pc:sldLayoutMk cId="408126954" sldId="2147483677"/>
              <ac:spMk id="2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3605614614" sldId="2147483676"/>
              <pc:sldLayoutMk cId="408126954" sldId="2147483677"/>
              <ac:spMk id="3" creationId="{00000000-0000-0000-0000-000000000000}"/>
            </ac:spMkLst>
          </pc:spChg>
        </pc:sldLayoutChg>
        <pc:sldLayoutChg chg="modSp">
          <pc:chgData name="Johannes Binswanger" userId="e75cbdca66841c7b" providerId="LiveId" clId="{37F14080-1609-9649-90B1-F59B91EBAE09}" dt="2018-04-24T18:39:36.574" v="0" actId="26743"/>
          <pc:sldLayoutMkLst>
            <pc:docMk/>
            <pc:sldMasterMk cId="3605614614" sldId="2147483676"/>
            <pc:sldLayoutMk cId="1556863304" sldId="2147483679"/>
          </pc:sldLayoutMkLst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3605614614" sldId="2147483676"/>
              <pc:sldLayoutMk cId="1556863304" sldId="2147483679"/>
              <ac:spMk id="2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3605614614" sldId="2147483676"/>
              <pc:sldLayoutMk cId="1556863304" sldId="2147483679"/>
              <ac:spMk id="3" creationId="{00000000-0000-0000-0000-000000000000}"/>
            </ac:spMkLst>
          </pc:spChg>
        </pc:sldLayoutChg>
        <pc:sldLayoutChg chg="modSp">
          <pc:chgData name="Johannes Binswanger" userId="e75cbdca66841c7b" providerId="LiveId" clId="{37F14080-1609-9649-90B1-F59B91EBAE09}" dt="2018-04-24T18:39:36.574" v="0" actId="26743"/>
          <pc:sldLayoutMkLst>
            <pc:docMk/>
            <pc:sldMasterMk cId="3605614614" sldId="2147483676"/>
            <pc:sldLayoutMk cId="653430859" sldId="2147483680"/>
          </pc:sldLayoutMkLst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3605614614" sldId="2147483676"/>
              <pc:sldLayoutMk cId="653430859" sldId="2147483680"/>
              <ac:spMk id="3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3605614614" sldId="2147483676"/>
              <pc:sldLayoutMk cId="653430859" sldId="2147483680"/>
              <ac:spMk id="4" creationId="{00000000-0000-0000-0000-000000000000}"/>
            </ac:spMkLst>
          </pc:spChg>
        </pc:sldLayoutChg>
        <pc:sldLayoutChg chg="modSp">
          <pc:chgData name="Johannes Binswanger" userId="e75cbdca66841c7b" providerId="LiveId" clId="{37F14080-1609-9649-90B1-F59B91EBAE09}" dt="2018-04-24T18:39:36.574" v="0" actId="26743"/>
          <pc:sldLayoutMkLst>
            <pc:docMk/>
            <pc:sldMasterMk cId="3605614614" sldId="2147483676"/>
            <pc:sldLayoutMk cId="175860386" sldId="2147483681"/>
          </pc:sldLayoutMkLst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3605614614" sldId="2147483676"/>
              <pc:sldLayoutMk cId="175860386" sldId="2147483681"/>
              <ac:spMk id="2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3605614614" sldId="2147483676"/>
              <pc:sldLayoutMk cId="175860386" sldId="2147483681"/>
              <ac:spMk id="3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3605614614" sldId="2147483676"/>
              <pc:sldLayoutMk cId="175860386" sldId="2147483681"/>
              <ac:spMk id="4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3605614614" sldId="2147483676"/>
              <pc:sldLayoutMk cId="175860386" sldId="2147483681"/>
              <ac:spMk id="5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3605614614" sldId="2147483676"/>
              <pc:sldLayoutMk cId="175860386" sldId="2147483681"/>
              <ac:spMk id="6" creationId="{00000000-0000-0000-0000-000000000000}"/>
            </ac:spMkLst>
          </pc:spChg>
        </pc:sldLayoutChg>
        <pc:sldLayoutChg chg="modSp">
          <pc:chgData name="Johannes Binswanger" userId="e75cbdca66841c7b" providerId="LiveId" clId="{37F14080-1609-9649-90B1-F59B91EBAE09}" dt="2018-04-24T18:39:36.574" v="0" actId="26743"/>
          <pc:sldLayoutMkLst>
            <pc:docMk/>
            <pc:sldMasterMk cId="3605614614" sldId="2147483676"/>
            <pc:sldLayoutMk cId="2404553776" sldId="2147483684"/>
          </pc:sldLayoutMkLst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3605614614" sldId="2147483676"/>
              <pc:sldLayoutMk cId="2404553776" sldId="2147483684"/>
              <ac:spMk id="2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3605614614" sldId="2147483676"/>
              <pc:sldLayoutMk cId="2404553776" sldId="2147483684"/>
              <ac:spMk id="3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3605614614" sldId="2147483676"/>
              <pc:sldLayoutMk cId="2404553776" sldId="2147483684"/>
              <ac:spMk id="4" creationId="{00000000-0000-0000-0000-000000000000}"/>
            </ac:spMkLst>
          </pc:spChg>
        </pc:sldLayoutChg>
        <pc:sldLayoutChg chg="modSp">
          <pc:chgData name="Johannes Binswanger" userId="e75cbdca66841c7b" providerId="LiveId" clId="{37F14080-1609-9649-90B1-F59B91EBAE09}" dt="2018-04-24T18:39:36.574" v="0" actId="26743"/>
          <pc:sldLayoutMkLst>
            <pc:docMk/>
            <pc:sldMasterMk cId="3605614614" sldId="2147483676"/>
            <pc:sldLayoutMk cId="560768710" sldId="2147483685"/>
          </pc:sldLayoutMkLst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3605614614" sldId="2147483676"/>
              <pc:sldLayoutMk cId="560768710" sldId="2147483685"/>
              <ac:spMk id="2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3605614614" sldId="2147483676"/>
              <pc:sldLayoutMk cId="560768710" sldId="2147483685"/>
              <ac:spMk id="3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3605614614" sldId="2147483676"/>
              <pc:sldLayoutMk cId="560768710" sldId="2147483685"/>
              <ac:spMk id="4" creationId="{00000000-0000-0000-0000-000000000000}"/>
            </ac:spMkLst>
          </pc:spChg>
        </pc:sldLayoutChg>
        <pc:sldLayoutChg chg="modSp">
          <pc:chgData name="Johannes Binswanger" userId="e75cbdca66841c7b" providerId="LiveId" clId="{37F14080-1609-9649-90B1-F59B91EBAE09}" dt="2018-04-24T18:39:36.574" v="0" actId="26743"/>
          <pc:sldLayoutMkLst>
            <pc:docMk/>
            <pc:sldMasterMk cId="3605614614" sldId="2147483676"/>
            <pc:sldLayoutMk cId="1279219264" sldId="2147483687"/>
          </pc:sldLayoutMkLst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3605614614" sldId="2147483676"/>
              <pc:sldLayoutMk cId="1279219264" sldId="2147483687"/>
              <ac:spMk id="2" creationId="{00000000-0000-0000-0000-000000000000}"/>
            </ac:spMkLst>
          </pc:spChg>
          <pc:spChg chg="mod">
            <ac:chgData name="Johannes Binswanger" userId="e75cbdca66841c7b" providerId="LiveId" clId="{37F14080-1609-9649-90B1-F59B91EBAE09}" dt="2018-04-24T18:39:36.574" v="0" actId="26743"/>
            <ac:spMkLst>
              <pc:docMk/>
              <pc:sldMasterMk cId="3605614614" sldId="2147483676"/>
              <pc:sldLayoutMk cId="1279219264" sldId="2147483687"/>
              <ac:spMk id="3" creationId="{00000000-0000-0000-0000-000000000000}"/>
            </ac:spMkLst>
          </pc:spChg>
        </pc:sldLayoutChg>
      </pc:sldMasterChg>
    </pc:docChg>
  </pc:docChgLst>
  <pc:docChgLst>
    <pc:chgData name="Marc Schöni" userId="d1aeb401458c298d" providerId="LiveId" clId="{CF701F7A-8F86-BA49-B439-E8D70B295BD1}"/>
    <pc:docChg chg="undo custSel addSld delSld modSld sldOrd modSection">
      <pc:chgData name="Marc Schöni" userId="d1aeb401458c298d" providerId="LiveId" clId="{CF701F7A-8F86-BA49-B439-E8D70B295BD1}" dt="2018-04-22T20:06:13.925" v="2265" actId="6549"/>
      <pc:docMkLst>
        <pc:docMk/>
      </pc:docMkLst>
      <pc:sldChg chg="addSp delSp modSp add modTransition">
        <pc:chgData name="Marc Schöni" userId="d1aeb401458c298d" providerId="LiveId" clId="{CF701F7A-8F86-BA49-B439-E8D70B295BD1}" dt="2018-04-22T19:10:50.772" v="450" actId="6549"/>
        <pc:sldMkLst>
          <pc:docMk/>
          <pc:sldMk cId="4275774763" sldId="420"/>
        </pc:sldMkLst>
        <pc:spChg chg="del">
          <ac:chgData name="Marc Schöni" userId="d1aeb401458c298d" providerId="LiveId" clId="{CF701F7A-8F86-BA49-B439-E8D70B295BD1}" dt="2018-04-22T19:10:48.576" v="449" actId="478"/>
          <ac:spMkLst>
            <pc:docMk/>
            <pc:sldMk cId="4275774763" sldId="420"/>
            <ac:spMk id="3" creationId="{0987B4B2-D20F-49E1-9051-598EA5AB280F}"/>
          </ac:spMkLst>
        </pc:spChg>
        <pc:spChg chg="add mod">
          <ac:chgData name="Marc Schöni" userId="d1aeb401458c298d" providerId="LiveId" clId="{CF701F7A-8F86-BA49-B439-E8D70B295BD1}" dt="2018-04-22T19:10:50.772" v="450" actId="6549"/>
          <ac:spMkLst>
            <pc:docMk/>
            <pc:sldMk cId="4275774763" sldId="420"/>
            <ac:spMk id="4" creationId="{4EA0AC57-3F6C-B841-AFAB-08B52C4D726B}"/>
          </ac:spMkLst>
        </pc:spChg>
      </pc:sldChg>
      <pc:sldChg chg="addSp delSp modSp add modTransition delAnim modAnim">
        <pc:chgData name="Marc Schöni" userId="d1aeb401458c298d" providerId="LiveId" clId="{CF701F7A-8F86-BA49-B439-E8D70B295BD1}" dt="2018-04-22T19:15:41.903" v="534" actId="20577"/>
        <pc:sldMkLst>
          <pc:docMk/>
          <pc:sldMk cId="4205802968" sldId="421"/>
        </pc:sldMkLst>
        <pc:spChg chg="mod">
          <ac:chgData name="Marc Schöni" userId="d1aeb401458c298d" providerId="LiveId" clId="{CF701F7A-8F86-BA49-B439-E8D70B295BD1}" dt="2018-04-22T19:15:41.903" v="534" actId="20577"/>
          <ac:spMkLst>
            <pc:docMk/>
            <pc:sldMk cId="4205802968" sldId="421"/>
            <ac:spMk id="2" creationId="{00000000-0000-0000-0000-000000000000}"/>
          </ac:spMkLst>
        </pc:spChg>
        <pc:spChg chg="add del mod">
          <ac:chgData name="Marc Schöni" userId="d1aeb401458c298d" providerId="LiveId" clId="{CF701F7A-8F86-BA49-B439-E8D70B295BD1}" dt="2018-04-22T19:11:12.159" v="451" actId="478"/>
          <ac:spMkLst>
            <pc:docMk/>
            <pc:sldMk cId="4205802968" sldId="421"/>
            <ac:spMk id="3" creationId="{7F8DEE4F-16C0-0D4D-B6E1-D6976C8B0A7E}"/>
          </ac:spMkLst>
        </pc:spChg>
        <pc:spChg chg="add del">
          <ac:chgData name="Marc Schöni" userId="d1aeb401458c298d" providerId="LiveId" clId="{CF701F7A-8F86-BA49-B439-E8D70B295BD1}" dt="2018-04-22T19:14:54.896" v="508" actId="20577"/>
          <ac:spMkLst>
            <pc:docMk/>
            <pc:sldMk cId="4205802968" sldId="421"/>
            <ac:spMk id="4" creationId="{64AB490C-6FD5-1649-B677-2B1BA32102E9}"/>
          </ac:spMkLst>
        </pc:spChg>
        <pc:spChg chg="del">
          <ac:chgData name="Marc Schöni" userId="d1aeb401458c298d" providerId="LiveId" clId="{CF701F7A-8F86-BA49-B439-E8D70B295BD1}" dt="2018-04-22T19:11:12.159" v="451" actId="478"/>
          <ac:spMkLst>
            <pc:docMk/>
            <pc:sldMk cId="4205802968" sldId="421"/>
            <ac:spMk id="5" creationId="{00000000-0000-0000-0000-000000000000}"/>
          </ac:spMkLst>
        </pc:spChg>
        <pc:spChg chg="del">
          <ac:chgData name="Marc Schöni" userId="d1aeb401458c298d" providerId="LiveId" clId="{CF701F7A-8F86-BA49-B439-E8D70B295BD1}" dt="2018-04-22T19:11:12.159" v="451" actId="478"/>
          <ac:spMkLst>
            <pc:docMk/>
            <pc:sldMk cId="4205802968" sldId="421"/>
            <ac:spMk id="6" creationId="{00000000-0000-0000-0000-000000000000}"/>
          </ac:spMkLst>
        </pc:spChg>
        <pc:spChg chg="del">
          <ac:chgData name="Marc Schöni" userId="d1aeb401458c298d" providerId="LiveId" clId="{CF701F7A-8F86-BA49-B439-E8D70B295BD1}" dt="2018-04-22T19:11:12.159" v="451" actId="478"/>
          <ac:spMkLst>
            <pc:docMk/>
            <pc:sldMk cId="4205802968" sldId="421"/>
            <ac:spMk id="7" creationId="{00000000-0000-0000-0000-000000000000}"/>
          </ac:spMkLst>
        </pc:spChg>
        <pc:spChg chg="del">
          <ac:chgData name="Marc Schöni" userId="d1aeb401458c298d" providerId="LiveId" clId="{CF701F7A-8F86-BA49-B439-E8D70B295BD1}" dt="2018-04-22T19:11:12.159" v="451" actId="478"/>
          <ac:spMkLst>
            <pc:docMk/>
            <pc:sldMk cId="4205802968" sldId="421"/>
            <ac:spMk id="35" creationId="{00000000-0000-0000-0000-000000000000}"/>
          </ac:spMkLst>
        </pc:spChg>
        <pc:spChg chg="del">
          <ac:chgData name="Marc Schöni" userId="d1aeb401458c298d" providerId="LiveId" clId="{CF701F7A-8F86-BA49-B439-E8D70B295BD1}" dt="2018-04-22T19:11:12.159" v="451" actId="478"/>
          <ac:spMkLst>
            <pc:docMk/>
            <pc:sldMk cId="4205802968" sldId="421"/>
            <ac:spMk id="36" creationId="{00000000-0000-0000-0000-000000000000}"/>
          </ac:spMkLst>
        </pc:spChg>
        <pc:spChg chg="del">
          <ac:chgData name="Marc Schöni" userId="d1aeb401458c298d" providerId="LiveId" clId="{CF701F7A-8F86-BA49-B439-E8D70B295BD1}" dt="2018-04-22T19:11:12.159" v="451" actId="478"/>
          <ac:spMkLst>
            <pc:docMk/>
            <pc:sldMk cId="4205802968" sldId="421"/>
            <ac:spMk id="38" creationId="{00000000-0000-0000-0000-000000000000}"/>
          </ac:spMkLst>
        </pc:spChg>
        <pc:spChg chg="del">
          <ac:chgData name="Marc Schöni" userId="d1aeb401458c298d" providerId="LiveId" clId="{CF701F7A-8F86-BA49-B439-E8D70B295BD1}" dt="2018-04-22T19:11:12.159" v="451" actId="478"/>
          <ac:spMkLst>
            <pc:docMk/>
            <pc:sldMk cId="4205802968" sldId="421"/>
            <ac:spMk id="39" creationId="{00000000-0000-0000-0000-000000000000}"/>
          </ac:spMkLst>
        </pc:spChg>
        <pc:spChg chg="del">
          <ac:chgData name="Marc Schöni" userId="d1aeb401458c298d" providerId="LiveId" clId="{CF701F7A-8F86-BA49-B439-E8D70B295BD1}" dt="2018-04-22T19:11:12.159" v="451" actId="478"/>
          <ac:spMkLst>
            <pc:docMk/>
            <pc:sldMk cId="4205802968" sldId="421"/>
            <ac:spMk id="40" creationId="{00000000-0000-0000-0000-000000000000}"/>
          </ac:spMkLst>
        </pc:spChg>
        <pc:spChg chg="del">
          <ac:chgData name="Marc Schöni" userId="d1aeb401458c298d" providerId="LiveId" clId="{CF701F7A-8F86-BA49-B439-E8D70B295BD1}" dt="2018-04-22T19:11:12.159" v="451" actId="478"/>
          <ac:spMkLst>
            <pc:docMk/>
            <pc:sldMk cId="4205802968" sldId="421"/>
            <ac:spMk id="41" creationId="{00000000-0000-0000-0000-000000000000}"/>
          </ac:spMkLst>
        </pc:spChg>
        <pc:spChg chg="del">
          <ac:chgData name="Marc Schöni" userId="d1aeb401458c298d" providerId="LiveId" clId="{CF701F7A-8F86-BA49-B439-E8D70B295BD1}" dt="2018-04-22T19:11:12.159" v="451" actId="478"/>
          <ac:spMkLst>
            <pc:docMk/>
            <pc:sldMk cId="4205802968" sldId="421"/>
            <ac:spMk id="167" creationId="{00000000-0000-0000-0000-000000000000}"/>
          </ac:spMkLst>
        </pc:spChg>
        <pc:spChg chg="add del mod">
          <ac:chgData name="Marc Schöni" userId="d1aeb401458c298d" providerId="LiveId" clId="{CF701F7A-8F86-BA49-B439-E8D70B295BD1}" dt="2018-04-22T19:13:08.194" v="506" actId="478"/>
          <ac:spMkLst>
            <pc:docMk/>
            <pc:sldMk cId="4205802968" sldId="421"/>
            <ac:spMk id="168" creationId="{CA7CBEF0-C748-9C4D-A691-BFD8B8F6B3D9}"/>
          </ac:spMkLst>
        </pc:spChg>
        <pc:spChg chg="add del mod">
          <ac:chgData name="Marc Schöni" userId="d1aeb401458c298d" providerId="LiveId" clId="{CF701F7A-8F86-BA49-B439-E8D70B295BD1}" dt="2018-04-22T19:13:08.194" v="506" actId="478"/>
          <ac:spMkLst>
            <pc:docMk/>
            <pc:sldMk cId="4205802968" sldId="421"/>
            <ac:spMk id="169" creationId="{4D1C90D5-AC3C-7048-B7E8-FED4AB6E1AEB}"/>
          </ac:spMkLst>
        </pc:spChg>
        <pc:spChg chg="add del mod">
          <ac:chgData name="Marc Schöni" userId="d1aeb401458c298d" providerId="LiveId" clId="{CF701F7A-8F86-BA49-B439-E8D70B295BD1}" dt="2018-04-22T19:13:08.194" v="506" actId="478"/>
          <ac:spMkLst>
            <pc:docMk/>
            <pc:sldMk cId="4205802968" sldId="421"/>
            <ac:spMk id="170" creationId="{B79F33C4-111F-1644-AFEB-815EE2546975}"/>
          </ac:spMkLst>
        </pc:spChg>
        <pc:spChg chg="add del mod">
          <ac:chgData name="Marc Schöni" userId="d1aeb401458c298d" providerId="LiveId" clId="{CF701F7A-8F86-BA49-B439-E8D70B295BD1}" dt="2018-04-22T19:13:08.194" v="506" actId="478"/>
          <ac:spMkLst>
            <pc:docMk/>
            <pc:sldMk cId="4205802968" sldId="421"/>
            <ac:spMk id="183" creationId="{1B262C72-C37C-C645-AF1E-AF5539121A14}"/>
          </ac:spMkLst>
        </pc:spChg>
        <pc:spChg chg="add del mod">
          <ac:chgData name="Marc Schöni" userId="d1aeb401458c298d" providerId="LiveId" clId="{CF701F7A-8F86-BA49-B439-E8D70B295BD1}" dt="2018-04-22T19:13:08.194" v="506" actId="478"/>
          <ac:spMkLst>
            <pc:docMk/>
            <pc:sldMk cId="4205802968" sldId="421"/>
            <ac:spMk id="184" creationId="{3A98A2BB-BD0B-B944-86DD-1AA687D122A7}"/>
          </ac:spMkLst>
        </pc:spChg>
        <pc:spChg chg="add del mod">
          <ac:chgData name="Marc Schöni" userId="d1aeb401458c298d" providerId="LiveId" clId="{CF701F7A-8F86-BA49-B439-E8D70B295BD1}" dt="2018-04-22T19:13:08.194" v="506" actId="478"/>
          <ac:spMkLst>
            <pc:docMk/>
            <pc:sldMk cId="4205802968" sldId="421"/>
            <ac:spMk id="185" creationId="{E847581B-AAB6-D54D-B292-97C657E27450}"/>
          </ac:spMkLst>
        </pc:spChg>
        <pc:spChg chg="add del mod">
          <ac:chgData name="Marc Schöni" userId="d1aeb401458c298d" providerId="LiveId" clId="{CF701F7A-8F86-BA49-B439-E8D70B295BD1}" dt="2018-04-22T19:13:08.194" v="506" actId="478"/>
          <ac:spMkLst>
            <pc:docMk/>
            <pc:sldMk cId="4205802968" sldId="421"/>
            <ac:spMk id="186" creationId="{F24EAE36-27AE-AD47-A1E1-E29E090AFE31}"/>
          </ac:spMkLst>
        </pc:spChg>
        <pc:spChg chg="add del mod">
          <ac:chgData name="Marc Schöni" userId="d1aeb401458c298d" providerId="LiveId" clId="{CF701F7A-8F86-BA49-B439-E8D70B295BD1}" dt="2018-04-22T19:13:08.194" v="506" actId="478"/>
          <ac:spMkLst>
            <pc:docMk/>
            <pc:sldMk cId="4205802968" sldId="421"/>
            <ac:spMk id="187" creationId="{4D491094-5249-AA4F-8EFE-CB41FD9C2BAD}"/>
          </ac:spMkLst>
        </pc:spChg>
        <pc:spChg chg="add del mod">
          <ac:chgData name="Marc Schöni" userId="d1aeb401458c298d" providerId="LiveId" clId="{CF701F7A-8F86-BA49-B439-E8D70B295BD1}" dt="2018-04-22T19:13:08.194" v="506" actId="478"/>
          <ac:spMkLst>
            <pc:docMk/>
            <pc:sldMk cId="4205802968" sldId="421"/>
            <ac:spMk id="188" creationId="{DA8FDBCE-B848-FD4F-9F5E-0DBE88C1BC9B}"/>
          </ac:spMkLst>
        </pc:spChg>
        <pc:spChg chg="add del mod">
          <ac:chgData name="Marc Schöni" userId="d1aeb401458c298d" providerId="LiveId" clId="{CF701F7A-8F86-BA49-B439-E8D70B295BD1}" dt="2018-04-22T19:13:08.194" v="506" actId="478"/>
          <ac:spMkLst>
            <pc:docMk/>
            <pc:sldMk cId="4205802968" sldId="421"/>
            <ac:spMk id="338" creationId="{4B7FF43F-6B8E-B44A-BF7A-2157E84B2D03}"/>
          </ac:spMkLst>
        </pc:spChg>
        <pc:spChg chg="add del mod">
          <ac:chgData name="Marc Schöni" userId="d1aeb401458c298d" providerId="LiveId" clId="{CF701F7A-8F86-BA49-B439-E8D70B295BD1}" dt="2018-04-22T19:13:08.194" v="506" actId="478"/>
          <ac:spMkLst>
            <pc:docMk/>
            <pc:sldMk cId="4205802968" sldId="421"/>
            <ac:spMk id="370" creationId="{A0059C24-4BCF-874C-A634-34D297EB8F81}"/>
          </ac:spMkLst>
        </pc:spChg>
        <pc:spChg chg="del">
          <ac:chgData name="Marc Schöni" userId="d1aeb401458c298d" providerId="LiveId" clId="{CF701F7A-8F86-BA49-B439-E8D70B295BD1}" dt="2018-04-22T19:11:12.159" v="451" actId="478"/>
          <ac:spMkLst>
            <pc:docMk/>
            <pc:sldMk cId="4205802968" sldId="421"/>
            <ac:spMk id="536" creationId="{00000000-0000-0000-0000-000000000000}"/>
          </ac:spMkLst>
        </pc:spChg>
        <pc:grpChg chg="del">
          <ac:chgData name="Marc Schöni" userId="d1aeb401458c298d" providerId="LiveId" clId="{CF701F7A-8F86-BA49-B439-E8D70B295BD1}" dt="2018-04-22T19:11:12.159" v="451" actId="478"/>
          <ac:grpSpMkLst>
            <pc:docMk/>
            <pc:sldMk cId="4205802968" sldId="421"/>
            <ac:grpSpMk id="8" creationId="{00000000-0000-0000-0000-000000000000}"/>
          </ac:grpSpMkLst>
        </pc:grpChg>
        <pc:grpChg chg="del">
          <ac:chgData name="Marc Schöni" userId="d1aeb401458c298d" providerId="LiveId" clId="{CF701F7A-8F86-BA49-B439-E8D70B295BD1}" dt="2018-04-22T19:11:12.159" v="451" actId="478"/>
          <ac:grpSpMkLst>
            <pc:docMk/>
            <pc:sldMk cId="4205802968" sldId="421"/>
            <ac:grpSpMk id="18" creationId="{00000000-0000-0000-0000-000000000000}"/>
          </ac:grpSpMkLst>
        </pc:grpChg>
        <pc:grpChg chg="del">
          <ac:chgData name="Marc Schöni" userId="d1aeb401458c298d" providerId="LiveId" clId="{CF701F7A-8F86-BA49-B439-E8D70B295BD1}" dt="2018-04-22T19:11:12.159" v="451" actId="478"/>
          <ac:grpSpMkLst>
            <pc:docMk/>
            <pc:sldMk cId="4205802968" sldId="421"/>
            <ac:grpSpMk id="32" creationId="{00000000-0000-0000-0000-000000000000}"/>
          </ac:grpSpMkLst>
        </pc:grpChg>
        <pc:grpChg chg="add del mod">
          <ac:chgData name="Marc Schöni" userId="d1aeb401458c298d" providerId="LiveId" clId="{CF701F7A-8F86-BA49-B439-E8D70B295BD1}" dt="2018-04-22T19:13:08.194" v="506" actId="478"/>
          <ac:grpSpMkLst>
            <pc:docMk/>
            <pc:sldMk cId="4205802968" sldId="421"/>
            <ac:grpSpMk id="171" creationId="{B87231D3-2A93-5446-AAA7-A0FCD907E22A}"/>
          </ac:grpSpMkLst>
        </pc:grpChg>
        <pc:grpChg chg="add del mod">
          <ac:chgData name="Marc Schöni" userId="d1aeb401458c298d" providerId="LiveId" clId="{CF701F7A-8F86-BA49-B439-E8D70B295BD1}" dt="2018-04-22T19:13:08.194" v="506" actId="478"/>
          <ac:grpSpMkLst>
            <pc:docMk/>
            <pc:sldMk cId="4205802968" sldId="421"/>
            <ac:grpSpMk id="174" creationId="{06B81A96-C7FE-5146-A68C-BD7AB54D8648}"/>
          </ac:grpSpMkLst>
        </pc:grpChg>
        <pc:grpChg chg="add del mod">
          <ac:chgData name="Marc Schöni" userId="d1aeb401458c298d" providerId="LiveId" clId="{CF701F7A-8F86-BA49-B439-E8D70B295BD1}" dt="2018-04-22T19:13:08.194" v="506" actId="478"/>
          <ac:grpSpMkLst>
            <pc:docMk/>
            <pc:sldMk cId="4205802968" sldId="421"/>
            <ac:grpSpMk id="177" creationId="{844CB5B6-CAC8-E14A-8945-CF214A6DEE58}"/>
          </ac:grpSpMkLst>
        </pc:grpChg>
        <pc:grpChg chg="add del mod">
          <ac:chgData name="Marc Schöni" userId="d1aeb401458c298d" providerId="LiveId" clId="{CF701F7A-8F86-BA49-B439-E8D70B295BD1}" dt="2018-04-22T19:13:08.194" v="506" actId="478"/>
          <ac:grpSpMkLst>
            <pc:docMk/>
            <pc:sldMk cId="4205802968" sldId="421"/>
            <ac:grpSpMk id="189" creationId="{22730A6B-EAE0-664E-9467-D99327A60680}"/>
          </ac:grpSpMkLst>
        </pc:grpChg>
        <pc:grpChg chg="add del mod">
          <ac:chgData name="Marc Schöni" userId="d1aeb401458c298d" providerId="LiveId" clId="{CF701F7A-8F86-BA49-B439-E8D70B295BD1}" dt="2018-04-22T19:13:08.194" v="506" actId="478"/>
          <ac:grpSpMkLst>
            <pc:docMk/>
            <pc:sldMk cId="4205802968" sldId="421"/>
            <ac:grpSpMk id="226" creationId="{152B28BF-56B1-C440-BFC9-ED36B49A1F14}"/>
          </ac:grpSpMkLst>
        </pc:grpChg>
        <pc:grpChg chg="add del mod">
          <ac:chgData name="Marc Schöni" userId="d1aeb401458c298d" providerId="LiveId" clId="{CF701F7A-8F86-BA49-B439-E8D70B295BD1}" dt="2018-04-22T19:13:08.194" v="506" actId="478"/>
          <ac:grpSpMkLst>
            <pc:docMk/>
            <pc:sldMk cId="4205802968" sldId="421"/>
            <ac:grpSpMk id="229" creationId="{FD52BC54-B6FA-5546-AEB4-4765ACAC44DD}"/>
          </ac:grpSpMkLst>
        </pc:grpChg>
        <pc:grpChg chg="del">
          <ac:chgData name="Marc Schöni" userId="d1aeb401458c298d" providerId="LiveId" clId="{CF701F7A-8F86-BA49-B439-E8D70B295BD1}" dt="2018-04-22T19:11:12.159" v="451" actId="478"/>
          <ac:grpSpMkLst>
            <pc:docMk/>
            <pc:sldMk cId="4205802968" sldId="421"/>
            <ac:grpSpMk id="230" creationId="{00000000-0000-0000-0000-000000000000}"/>
          </ac:grpSpMkLst>
        </pc:grpChg>
        <pc:grpChg chg="del">
          <ac:chgData name="Marc Schöni" userId="d1aeb401458c298d" providerId="LiveId" clId="{CF701F7A-8F86-BA49-B439-E8D70B295BD1}" dt="2018-04-22T19:11:12.159" v="451" actId="478"/>
          <ac:grpSpMkLst>
            <pc:docMk/>
            <pc:sldMk cId="4205802968" sldId="421"/>
            <ac:grpSpMk id="269" creationId="{00000000-0000-0000-0000-000000000000}"/>
          </ac:grpSpMkLst>
        </pc:grpChg>
        <pc:grpChg chg="add del mod">
          <ac:chgData name="Marc Schöni" userId="d1aeb401458c298d" providerId="LiveId" clId="{CF701F7A-8F86-BA49-B439-E8D70B295BD1}" dt="2018-04-22T19:13:08.194" v="506" actId="478"/>
          <ac:grpSpMkLst>
            <pc:docMk/>
            <pc:sldMk cId="4205802968" sldId="421"/>
            <ac:grpSpMk id="292" creationId="{FFC16D7A-0AC4-984F-9719-D5D91814443C}"/>
          </ac:grpSpMkLst>
        </pc:grpChg>
        <pc:grpChg chg="add del mod">
          <ac:chgData name="Marc Schöni" userId="d1aeb401458c298d" providerId="LiveId" clId="{CF701F7A-8F86-BA49-B439-E8D70B295BD1}" dt="2018-04-22T19:13:08.194" v="506" actId="478"/>
          <ac:grpSpMkLst>
            <pc:docMk/>
            <pc:sldMk cId="4205802968" sldId="421"/>
            <ac:grpSpMk id="316" creationId="{F638F58F-F001-8C41-9406-CEFCC01FDC51}"/>
          </ac:grpSpMkLst>
        </pc:grpChg>
        <pc:grpChg chg="add del mod">
          <ac:chgData name="Marc Schöni" userId="d1aeb401458c298d" providerId="LiveId" clId="{CF701F7A-8F86-BA49-B439-E8D70B295BD1}" dt="2018-04-22T19:13:08.194" v="506" actId="478"/>
          <ac:grpSpMkLst>
            <pc:docMk/>
            <pc:sldMk cId="4205802968" sldId="421"/>
            <ac:grpSpMk id="339" creationId="{BCC2103A-B829-524A-B81B-3CF7B358C247}"/>
          </ac:grpSpMkLst>
        </pc:grpChg>
        <pc:grpChg chg="add del mod">
          <ac:chgData name="Marc Schöni" userId="d1aeb401458c298d" providerId="LiveId" clId="{CF701F7A-8F86-BA49-B439-E8D70B295BD1}" dt="2018-04-22T19:13:08.194" v="506" actId="478"/>
          <ac:grpSpMkLst>
            <pc:docMk/>
            <pc:sldMk cId="4205802968" sldId="421"/>
            <ac:grpSpMk id="342" creationId="{5A6EAEE2-A738-0D4F-A7A3-32D013A4CCD8}"/>
          </ac:grpSpMkLst>
        </pc:grpChg>
        <pc:grpChg chg="add del mod">
          <ac:chgData name="Marc Schöni" userId="d1aeb401458c298d" providerId="LiveId" clId="{CF701F7A-8F86-BA49-B439-E8D70B295BD1}" dt="2018-04-22T19:13:08.194" v="506" actId="478"/>
          <ac:grpSpMkLst>
            <pc:docMk/>
            <pc:sldMk cId="4205802968" sldId="421"/>
            <ac:grpSpMk id="345" creationId="{3A733D5D-C9A4-9F48-AA5C-6A6318D9D49E}"/>
          </ac:grpSpMkLst>
        </pc:grpChg>
        <pc:grpChg chg="add del mod">
          <ac:chgData name="Marc Schöni" userId="d1aeb401458c298d" providerId="LiveId" clId="{CF701F7A-8F86-BA49-B439-E8D70B295BD1}" dt="2018-04-22T19:13:08.194" v="506" actId="478"/>
          <ac:grpSpMkLst>
            <pc:docMk/>
            <pc:sldMk cId="4205802968" sldId="421"/>
            <ac:grpSpMk id="348" creationId="{48E9EADE-C2CD-A74A-A1A5-BD39868506E2}"/>
          </ac:grpSpMkLst>
        </pc:grpChg>
        <pc:grpChg chg="add del mod">
          <ac:chgData name="Marc Schöni" userId="d1aeb401458c298d" providerId="LiveId" clId="{CF701F7A-8F86-BA49-B439-E8D70B295BD1}" dt="2018-04-22T19:13:08.194" v="506" actId="478"/>
          <ac:grpSpMkLst>
            <pc:docMk/>
            <pc:sldMk cId="4205802968" sldId="421"/>
            <ac:grpSpMk id="351" creationId="{96C04B6B-D30C-9D4E-B740-7D1731DE1C45}"/>
          </ac:grpSpMkLst>
        </pc:grpChg>
        <pc:grpChg chg="add del mod">
          <ac:chgData name="Marc Schöni" userId="d1aeb401458c298d" providerId="LiveId" clId="{CF701F7A-8F86-BA49-B439-E8D70B295BD1}" dt="2018-04-22T19:13:08.194" v="506" actId="478"/>
          <ac:grpSpMkLst>
            <pc:docMk/>
            <pc:sldMk cId="4205802968" sldId="421"/>
            <ac:grpSpMk id="357" creationId="{604C6439-B726-A240-B173-19C3ABFBC747}"/>
          </ac:grpSpMkLst>
        </pc:grpChg>
        <pc:grpChg chg="add del mod">
          <ac:chgData name="Marc Schöni" userId="d1aeb401458c298d" providerId="LiveId" clId="{CF701F7A-8F86-BA49-B439-E8D70B295BD1}" dt="2018-04-22T19:13:08.194" v="506" actId="478"/>
          <ac:grpSpMkLst>
            <pc:docMk/>
            <pc:sldMk cId="4205802968" sldId="421"/>
            <ac:grpSpMk id="364" creationId="{A5911CEE-4239-F848-ABD7-39B2596C3045}"/>
          </ac:grpSpMkLst>
        </pc:grpChg>
        <pc:grpChg chg="del">
          <ac:chgData name="Marc Schöni" userId="d1aeb401458c298d" providerId="LiveId" clId="{CF701F7A-8F86-BA49-B439-E8D70B295BD1}" dt="2018-04-22T19:11:12.159" v="451" actId="478"/>
          <ac:grpSpMkLst>
            <pc:docMk/>
            <pc:sldMk cId="4205802968" sldId="421"/>
            <ac:grpSpMk id="375" creationId="{00000000-0000-0000-0000-000000000000}"/>
          </ac:grpSpMkLst>
        </pc:grpChg>
        <pc:grpChg chg="del">
          <ac:chgData name="Marc Schöni" userId="d1aeb401458c298d" providerId="LiveId" clId="{CF701F7A-8F86-BA49-B439-E8D70B295BD1}" dt="2018-04-22T19:11:12.159" v="451" actId="478"/>
          <ac:grpSpMkLst>
            <pc:docMk/>
            <pc:sldMk cId="4205802968" sldId="421"/>
            <ac:grpSpMk id="485" creationId="{00000000-0000-0000-0000-000000000000}"/>
          </ac:grpSpMkLst>
        </pc:grpChg>
        <pc:grpChg chg="del">
          <ac:chgData name="Marc Schöni" userId="d1aeb401458c298d" providerId="LiveId" clId="{CF701F7A-8F86-BA49-B439-E8D70B295BD1}" dt="2018-04-22T19:11:12.159" v="451" actId="478"/>
          <ac:grpSpMkLst>
            <pc:docMk/>
            <pc:sldMk cId="4205802968" sldId="421"/>
            <ac:grpSpMk id="520" creationId="{00000000-0000-0000-0000-000000000000}"/>
          </ac:grpSpMkLst>
        </pc:grpChg>
        <pc:grpChg chg="del">
          <ac:chgData name="Marc Schöni" userId="d1aeb401458c298d" providerId="LiveId" clId="{CF701F7A-8F86-BA49-B439-E8D70B295BD1}" dt="2018-04-22T19:11:12.159" v="451" actId="478"/>
          <ac:grpSpMkLst>
            <pc:docMk/>
            <pc:sldMk cId="4205802968" sldId="421"/>
            <ac:grpSpMk id="547" creationId="{00000000-0000-0000-0000-000000000000}"/>
          </ac:grpSpMkLst>
        </pc:grpChg>
        <pc:grpChg chg="del">
          <ac:chgData name="Marc Schöni" userId="d1aeb401458c298d" providerId="LiveId" clId="{CF701F7A-8F86-BA49-B439-E8D70B295BD1}" dt="2018-04-22T19:11:12.159" v="451" actId="478"/>
          <ac:grpSpMkLst>
            <pc:docMk/>
            <pc:sldMk cId="4205802968" sldId="421"/>
            <ac:grpSpMk id="548" creationId="{00000000-0000-0000-0000-000000000000}"/>
          </ac:grpSpMkLst>
        </pc:grpChg>
        <pc:grpChg chg="del">
          <ac:chgData name="Marc Schöni" userId="d1aeb401458c298d" providerId="LiveId" clId="{CF701F7A-8F86-BA49-B439-E8D70B295BD1}" dt="2018-04-22T19:11:12.159" v="451" actId="478"/>
          <ac:grpSpMkLst>
            <pc:docMk/>
            <pc:sldMk cId="4205802968" sldId="421"/>
            <ac:grpSpMk id="551" creationId="{00000000-0000-0000-0000-000000000000}"/>
          </ac:grpSpMkLst>
        </pc:grpChg>
        <pc:grpChg chg="del">
          <ac:chgData name="Marc Schöni" userId="d1aeb401458c298d" providerId="LiveId" clId="{CF701F7A-8F86-BA49-B439-E8D70B295BD1}" dt="2018-04-22T19:11:12.159" v="451" actId="478"/>
          <ac:grpSpMkLst>
            <pc:docMk/>
            <pc:sldMk cId="4205802968" sldId="421"/>
            <ac:grpSpMk id="554" creationId="{00000000-0000-0000-0000-000000000000}"/>
          </ac:grpSpMkLst>
        </pc:grpChg>
        <pc:grpChg chg="del">
          <ac:chgData name="Marc Schöni" userId="d1aeb401458c298d" providerId="LiveId" clId="{CF701F7A-8F86-BA49-B439-E8D70B295BD1}" dt="2018-04-22T19:11:12.159" v="451" actId="478"/>
          <ac:grpSpMkLst>
            <pc:docMk/>
            <pc:sldMk cId="4205802968" sldId="421"/>
            <ac:grpSpMk id="570" creationId="{00000000-0000-0000-0000-000000000000}"/>
          </ac:grpSpMkLst>
        </pc:grpChg>
        <pc:grpChg chg="del">
          <ac:chgData name="Marc Schöni" userId="d1aeb401458c298d" providerId="LiveId" clId="{CF701F7A-8F86-BA49-B439-E8D70B295BD1}" dt="2018-04-22T19:11:12.159" v="451" actId="478"/>
          <ac:grpSpMkLst>
            <pc:docMk/>
            <pc:sldMk cId="4205802968" sldId="421"/>
            <ac:grpSpMk id="573" creationId="{00000000-0000-0000-0000-000000000000}"/>
          </ac:grpSpMkLst>
        </pc:grpChg>
        <pc:grpChg chg="del">
          <ac:chgData name="Marc Schöni" userId="d1aeb401458c298d" providerId="LiveId" clId="{CF701F7A-8F86-BA49-B439-E8D70B295BD1}" dt="2018-04-22T19:11:12.159" v="451" actId="478"/>
          <ac:grpSpMkLst>
            <pc:docMk/>
            <pc:sldMk cId="4205802968" sldId="421"/>
            <ac:grpSpMk id="574" creationId="{00000000-0000-0000-0000-000000000000}"/>
          </ac:grpSpMkLst>
        </pc:grpChg>
        <pc:picChg chg="add mod">
          <ac:chgData name="Marc Schöni" userId="d1aeb401458c298d" providerId="LiveId" clId="{CF701F7A-8F86-BA49-B439-E8D70B295BD1}" dt="2018-04-22T19:15:33.556" v="513" actId="1076"/>
          <ac:picMkLst>
            <pc:docMk/>
            <pc:sldMk cId="4205802968" sldId="421"/>
            <ac:picMk id="11" creationId="{21122ACE-BBB5-CA43-84DA-272846929B4A}"/>
          </ac:picMkLst>
        </pc:picChg>
        <pc:cxnChg chg="mod">
          <ac:chgData name="Marc Schöni" userId="d1aeb401458c298d" providerId="LiveId" clId="{CF701F7A-8F86-BA49-B439-E8D70B295BD1}" dt="2018-04-22T19:13:08.194" v="506" actId="478"/>
          <ac:cxnSpMkLst>
            <pc:docMk/>
            <pc:sldMk cId="4205802968" sldId="421"/>
            <ac:cxnSpMk id="212" creationId="{E59905D8-CF69-E244-884B-41A3A658D146}"/>
          </ac:cxnSpMkLst>
        </pc:cxnChg>
        <pc:cxnChg chg="mod">
          <ac:chgData name="Marc Schöni" userId="d1aeb401458c298d" providerId="LiveId" clId="{CF701F7A-8F86-BA49-B439-E8D70B295BD1}" dt="2018-04-22T19:13:08.194" v="506" actId="478"/>
          <ac:cxnSpMkLst>
            <pc:docMk/>
            <pc:sldMk cId="4205802968" sldId="421"/>
            <ac:cxnSpMk id="214" creationId="{8579750B-B082-854E-96CF-1AADBDAE58FD}"/>
          </ac:cxnSpMkLst>
        </pc:cxnChg>
        <pc:cxnChg chg="mod">
          <ac:chgData name="Marc Schöni" userId="d1aeb401458c298d" providerId="LiveId" clId="{CF701F7A-8F86-BA49-B439-E8D70B295BD1}" dt="2018-04-22T19:13:08.194" v="506" actId="478"/>
          <ac:cxnSpMkLst>
            <pc:docMk/>
            <pc:sldMk cId="4205802968" sldId="421"/>
            <ac:cxnSpMk id="223" creationId="{03F18A64-7AA8-1A46-891C-7861A6522FCB}"/>
          </ac:cxnSpMkLst>
        </pc:cxnChg>
        <pc:cxnChg chg="mod">
          <ac:chgData name="Marc Schöni" userId="d1aeb401458c298d" providerId="LiveId" clId="{CF701F7A-8F86-BA49-B439-E8D70B295BD1}" dt="2018-04-22T19:11:12.159" v="451" actId="478"/>
          <ac:cxnSpMkLst>
            <pc:docMk/>
            <pc:sldMk cId="4205802968" sldId="421"/>
            <ac:cxnSpMk id="253" creationId="{00000000-0000-0000-0000-000000000000}"/>
          </ac:cxnSpMkLst>
        </pc:cxnChg>
        <pc:cxnChg chg="mod">
          <ac:chgData name="Marc Schöni" userId="d1aeb401458c298d" providerId="LiveId" clId="{CF701F7A-8F86-BA49-B439-E8D70B295BD1}" dt="2018-04-22T19:11:12.159" v="451" actId="478"/>
          <ac:cxnSpMkLst>
            <pc:docMk/>
            <pc:sldMk cId="4205802968" sldId="421"/>
            <ac:cxnSpMk id="255" creationId="{00000000-0000-0000-0000-000000000000}"/>
          </ac:cxnSpMkLst>
        </pc:cxnChg>
        <pc:cxnChg chg="mod">
          <ac:chgData name="Marc Schöni" userId="d1aeb401458c298d" providerId="LiveId" clId="{CF701F7A-8F86-BA49-B439-E8D70B295BD1}" dt="2018-04-22T19:11:12.159" v="451" actId="478"/>
          <ac:cxnSpMkLst>
            <pc:docMk/>
            <pc:sldMk cId="4205802968" sldId="421"/>
            <ac:cxnSpMk id="264" creationId="{00000000-0000-0000-0000-000000000000}"/>
          </ac:cxnSpMkLst>
        </pc:cxnChg>
      </pc:sldChg>
      <pc:sldChg chg="addSp delSp modSp add modTransition">
        <pc:chgData name="Marc Schöni" userId="d1aeb401458c298d" providerId="LiveId" clId="{CF701F7A-8F86-BA49-B439-E8D70B295BD1}" dt="2018-04-22T19:17:11.006" v="536" actId="6549"/>
        <pc:sldMkLst>
          <pc:docMk/>
          <pc:sldMk cId="467388352" sldId="422"/>
        </pc:sldMkLst>
        <pc:spChg chg="del">
          <ac:chgData name="Marc Schöni" userId="d1aeb401458c298d" providerId="LiveId" clId="{CF701F7A-8F86-BA49-B439-E8D70B295BD1}" dt="2018-04-22T19:17:08.908" v="535" actId="478"/>
          <ac:spMkLst>
            <pc:docMk/>
            <pc:sldMk cId="467388352" sldId="422"/>
            <ac:spMk id="3" creationId="{0987B4B2-D20F-49E1-9051-598EA5AB280F}"/>
          </ac:spMkLst>
        </pc:spChg>
        <pc:spChg chg="add mod">
          <ac:chgData name="Marc Schöni" userId="d1aeb401458c298d" providerId="LiveId" clId="{CF701F7A-8F86-BA49-B439-E8D70B295BD1}" dt="2018-04-22T19:17:11.006" v="536" actId="6549"/>
          <ac:spMkLst>
            <pc:docMk/>
            <pc:sldMk cId="467388352" sldId="422"/>
            <ac:spMk id="4" creationId="{83F81B12-8096-5348-BE07-C26F9ECE1BBF}"/>
          </ac:spMkLst>
        </pc:spChg>
      </pc:sldChg>
      <pc:sldChg chg="addSp delSp modSp add modTransition">
        <pc:chgData name="Marc Schöni" userId="d1aeb401458c298d" providerId="LiveId" clId="{CF701F7A-8F86-BA49-B439-E8D70B295BD1}" dt="2018-04-22T19:18:20.699" v="561" actId="1076"/>
        <pc:sldMkLst>
          <pc:docMk/>
          <pc:sldMk cId="4277764412" sldId="431"/>
        </pc:sldMkLst>
        <pc:spChg chg="del">
          <ac:chgData name="Marc Schöni" userId="d1aeb401458c298d" providerId="LiveId" clId="{CF701F7A-8F86-BA49-B439-E8D70B295BD1}" dt="2018-04-22T19:17:36.240" v="537" actId="478"/>
          <ac:spMkLst>
            <pc:docMk/>
            <pc:sldMk cId="4277764412" sldId="431"/>
            <ac:spMk id="2" creationId="{ADF103AE-CF2F-4992-882D-55A3EBA5D022}"/>
          </ac:spMkLst>
        </pc:spChg>
        <pc:spChg chg="mod">
          <ac:chgData name="Marc Schöni" userId="d1aeb401458c298d" providerId="LiveId" clId="{CF701F7A-8F86-BA49-B439-E8D70B295BD1}" dt="2018-04-22T19:18:20.699" v="561" actId="1076"/>
          <ac:spMkLst>
            <pc:docMk/>
            <pc:sldMk cId="4277764412" sldId="431"/>
            <ac:spMk id="4" creationId="{ADCB757D-2923-41F3-9573-9B513E162E33}"/>
          </ac:spMkLst>
        </pc:spChg>
        <pc:spChg chg="add mod">
          <ac:chgData name="Marc Schöni" userId="d1aeb401458c298d" providerId="LiveId" clId="{CF701F7A-8F86-BA49-B439-E8D70B295BD1}" dt="2018-04-22T19:18:00.811" v="541" actId="20577"/>
          <ac:spMkLst>
            <pc:docMk/>
            <pc:sldMk cId="4277764412" sldId="431"/>
            <ac:spMk id="6" creationId="{3371C141-3E35-E040-9732-D10BD03BB529}"/>
          </ac:spMkLst>
        </pc:spChg>
      </pc:sldChg>
      <pc:sldChg chg="addSp delSp modSp add modNotesTx">
        <pc:chgData name="Marc Schöni" userId="d1aeb401458c298d" providerId="LiveId" clId="{CF701F7A-8F86-BA49-B439-E8D70B295BD1}" dt="2018-04-22T19:19:25.453" v="659" actId="20577"/>
        <pc:sldMkLst>
          <pc:docMk/>
          <pc:sldMk cId="390698763" sldId="432"/>
        </pc:sldMkLst>
        <pc:spChg chg="del">
          <ac:chgData name="Marc Schöni" userId="d1aeb401458c298d" providerId="LiveId" clId="{CF701F7A-8F86-BA49-B439-E8D70B295BD1}" dt="2018-04-22T19:09:44.737" v="424" actId="20577"/>
          <ac:spMkLst>
            <pc:docMk/>
            <pc:sldMk cId="390698763" sldId="432"/>
            <ac:spMk id="2" creationId="{7B354C7E-5313-4700-A666-F0647924482D}"/>
          </ac:spMkLst>
        </pc:spChg>
        <pc:spChg chg="del">
          <ac:chgData name="Marc Schöni" userId="d1aeb401458c298d" providerId="LiveId" clId="{CF701F7A-8F86-BA49-B439-E8D70B295BD1}" dt="2018-04-22T19:09:44.737" v="424" actId="20577"/>
          <ac:spMkLst>
            <pc:docMk/>
            <pc:sldMk cId="390698763" sldId="432"/>
            <ac:spMk id="4" creationId="{AC75AD04-AF7B-4B65-9A65-797764588632}"/>
          </ac:spMkLst>
        </pc:spChg>
        <pc:spChg chg="mod">
          <ac:chgData name="Marc Schöni" userId="d1aeb401458c298d" providerId="LiveId" clId="{CF701F7A-8F86-BA49-B439-E8D70B295BD1}" dt="2018-04-22T19:19:07.992" v="577" actId="1038"/>
          <ac:spMkLst>
            <pc:docMk/>
            <pc:sldMk cId="390698763" sldId="432"/>
            <ac:spMk id="6" creationId="{C5AE0DF9-D715-4F54-AF26-05506E9D7C25}"/>
          </ac:spMkLst>
        </pc:spChg>
        <pc:spChg chg="add mod">
          <ac:chgData name="Marc Schöni" userId="d1aeb401458c298d" providerId="LiveId" clId="{CF701F7A-8F86-BA49-B439-E8D70B295BD1}" dt="2018-04-22T19:09:44.737" v="424" actId="20577"/>
          <ac:spMkLst>
            <pc:docMk/>
            <pc:sldMk cId="390698763" sldId="432"/>
            <ac:spMk id="7" creationId="{0F809C5A-C950-024B-AFB4-6E97E9587C3A}"/>
          </ac:spMkLst>
        </pc:spChg>
      </pc:sldChg>
      <pc:sldChg chg="addSp delSp modSp add modTransition">
        <pc:chgData name="Marc Schöni" userId="d1aeb401458c298d" providerId="LiveId" clId="{CF701F7A-8F86-BA49-B439-E8D70B295BD1}" dt="2018-04-22T19:30:51.522" v="1205" actId="207"/>
        <pc:sldMkLst>
          <pc:docMk/>
          <pc:sldMk cId="4112428045" sldId="433"/>
        </pc:sldMkLst>
        <pc:spChg chg="del">
          <ac:chgData name="Marc Schöni" userId="d1aeb401458c298d" providerId="LiveId" clId="{CF701F7A-8F86-BA49-B439-E8D70B295BD1}" dt="2018-04-22T19:29:17.925" v="1174" actId="207"/>
          <ac:spMkLst>
            <pc:docMk/>
            <pc:sldMk cId="4112428045" sldId="433"/>
            <ac:spMk id="2" creationId="{97AE80EA-D347-4AE3-9BAF-88A69F4C9A89}"/>
          </ac:spMkLst>
        </pc:spChg>
        <pc:spChg chg="del">
          <ac:chgData name="Marc Schöni" userId="d1aeb401458c298d" providerId="LiveId" clId="{CF701F7A-8F86-BA49-B439-E8D70B295BD1}" dt="2018-04-22T19:29:17.925" v="1174" actId="207"/>
          <ac:spMkLst>
            <pc:docMk/>
            <pc:sldMk cId="4112428045" sldId="433"/>
            <ac:spMk id="4" creationId="{6C443D15-7C80-4606-B769-F2633884C9B9}"/>
          </ac:spMkLst>
        </pc:spChg>
        <pc:spChg chg="add mod">
          <ac:chgData name="Marc Schöni" userId="d1aeb401458c298d" providerId="LiveId" clId="{CF701F7A-8F86-BA49-B439-E8D70B295BD1}" dt="2018-04-22T19:29:17.925" v="1174" actId="207"/>
          <ac:spMkLst>
            <pc:docMk/>
            <pc:sldMk cId="4112428045" sldId="433"/>
            <ac:spMk id="6" creationId="{8BA29477-0421-004F-AA14-309D86BDC06E}"/>
          </ac:spMkLst>
        </pc:spChg>
        <pc:graphicFrameChg chg="mod">
          <ac:chgData name="Marc Schöni" userId="d1aeb401458c298d" providerId="LiveId" clId="{CF701F7A-8F86-BA49-B439-E8D70B295BD1}" dt="2018-04-22T19:30:51.522" v="1205" actId="207"/>
          <ac:graphicFrameMkLst>
            <pc:docMk/>
            <pc:sldMk cId="4112428045" sldId="433"/>
            <ac:graphicFrameMk id="5" creationId="{95CD821A-A486-4511-B398-847246CDB60A}"/>
          </ac:graphicFrameMkLst>
        </pc:graphicFrameChg>
      </pc:sldChg>
      <pc:sldChg chg="addSp delSp modSp add modTransition">
        <pc:chgData name="Marc Schöni" userId="d1aeb401458c298d" providerId="LiveId" clId="{CF701F7A-8F86-BA49-B439-E8D70B295BD1}" dt="2018-04-22T20:03:26.548" v="2203" actId="478"/>
        <pc:sldMkLst>
          <pc:docMk/>
          <pc:sldMk cId="1023502858" sldId="434"/>
        </pc:sldMkLst>
        <pc:spChg chg="del">
          <ac:chgData name="Marc Schöni" userId="d1aeb401458c298d" providerId="LiveId" clId="{CF701F7A-8F86-BA49-B439-E8D70B295BD1}" dt="2018-04-22T20:03:26.548" v="2203" actId="478"/>
          <ac:spMkLst>
            <pc:docMk/>
            <pc:sldMk cId="1023502858" sldId="434"/>
            <ac:spMk id="3" creationId="{00000000-0000-0000-0000-000000000000}"/>
          </ac:spMkLst>
        </pc:spChg>
        <pc:spChg chg="del">
          <ac:chgData name="Marc Schöni" userId="d1aeb401458c298d" providerId="LiveId" clId="{CF701F7A-8F86-BA49-B439-E8D70B295BD1}" dt="2018-04-22T19:40:45.085" v="1325" actId="478"/>
          <ac:spMkLst>
            <pc:docMk/>
            <pc:sldMk cId="1023502858" sldId="434"/>
            <ac:spMk id="7" creationId="{E315DCC8-40AD-4E6C-B34E-C999A2AE4F44}"/>
          </ac:spMkLst>
        </pc:spChg>
        <pc:spChg chg="add mod">
          <ac:chgData name="Marc Schöni" userId="d1aeb401458c298d" providerId="LiveId" clId="{CF701F7A-8F86-BA49-B439-E8D70B295BD1}" dt="2018-04-22T20:03:22.277" v="2202" actId="20577"/>
          <ac:spMkLst>
            <pc:docMk/>
            <pc:sldMk cId="1023502858" sldId="434"/>
            <ac:spMk id="12" creationId="{069C6420-5328-0741-80D0-70C9D9E1EE14}"/>
          </ac:spMkLst>
        </pc:spChg>
      </pc:sldChg>
      <pc:sldChg chg="addSp delSp modSp add modTransition">
        <pc:chgData name="Marc Schöni" userId="d1aeb401458c298d" providerId="LiveId" clId="{CF701F7A-8F86-BA49-B439-E8D70B295BD1}" dt="2018-04-22T20:00:15.292" v="2182" actId="20577"/>
        <pc:sldMkLst>
          <pc:docMk/>
          <pc:sldMk cId="3984253174" sldId="435"/>
        </pc:sldMkLst>
        <pc:spChg chg="del">
          <ac:chgData name="Marc Schöni" userId="d1aeb401458c298d" providerId="LiveId" clId="{CF701F7A-8F86-BA49-B439-E8D70B295BD1}" dt="2018-04-22T19:53:35.726" v="1922" actId="478"/>
          <ac:spMkLst>
            <pc:docMk/>
            <pc:sldMk cId="3984253174" sldId="435"/>
            <ac:spMk id="3" creationId="{00000000-0000-0000-0000-000000000000}"/>
          </ac:spMkLst>
        </pc:spChg>
        <pc:spChg chg="del">
          <ac:chgData name="Marc Schöni" userId="d1aeb401458c298d" providerId="LiveId" clId="{CF701F7A-8F86-BA49-B439-E8D70B295BD1}" dt="2018-04-22T19:40:45.085" v="1325" actId="20577"/>
          <ac:spMkLst>
            <pc:docMk/>
            <pc:sldMk cId="3984253174" sldId="435"/>
            <ac:spMk id="7" creationId="{F35C769A-BBBC-453E-9668-1A58E2016AC3}"/>
          </ac:spMkLst>
        </pc:spChg>
        <pc:spChg chg="add mod">
          <ac:chgData name="Marc Schöni" userId="d1aeb401458c298d" providerId="LiveId" clId="{CF701F7A-8F86-BA49-B439-E8D70B295BD1}" dt="2018-04-22T19:53:40.245" v="1938" actId="20577"/>
          <ac:spMkLst>
            <pc:docMk/>
            <pc:sldMk cId="3984253174" sldId="435"/>
            <ac:spMk id="12" creationId="{756747DA-E06E-8A44-808F-5563C7F8AD34}"/>
          </ac:spMkLst>
        </pc:spChg>
        <pc:graphicFrameChg chg="modGraphic">
          <ac:chgData name="Marc Schöni" userId="d1aeb401458c298d" providerId="LiveId" clId="{CF701F7A-8F86-BA49-B439-E8D70B295BD1}" dt="2018-04-22T20:00:15.292" v="2182" actId="20577"/>
          <ac:graphicFrameMkLst>
            <pc:docMk/>
            <pc:sldMk cId="3984253174" sldId="435"/>
            <ac:graphicFrameMk id="4" creationId="{00000000-0000-0000-0000-000000000000}"/>
          </ac:graphicFrameMkLst>
        </pc:graphicFrameChg>
      </pc:sldChg>
      <pc:sldChg chg="addSp delSp modSp add modTransition">
        <pc:chgData name="Marc Schöni" userId="d1aeb401458c298d" providerId="LiveId" clId="{CF701F7A-8F86-BA49-B439-E8D70B295BD1}" dt="2018-04-22T20:03:52.547" v="2224" actId="5793"/>
        <pc:sldMkLst>
          <pc:docMk/>
          <pc:sldMk cId="2029796249" sldId="436"/>
        </pc:sldMkLst>
        <pc:spChg chg="del">
          <ac:chgData name="Marc Schöni" userId="d1aeb401458c298d" providerId="LiveId" clId="{CF701F7A-8F86-BA49-B439-E8D70B295BD1}" dt="2018-04-22T20:03:48.029" v="2221" actId="478"/>
          <ac:spMkLst>
            <pc:docMk/>
            <pc:sldMk cId="2029796249" sldId="436"/>
            <ac:spMk id="2" creationId="{00000000-0000-0000-0000-000000000000}"/>
          </ac:spMkLst>
        </pc:spChg>
        <pc:spChg chg="del">
          <ac:chgData name="Marc Schöni" userId="d1aeb401458c298d" providerId="LiveId" clId="{CF701F7A-8F86-BA49-B439-E8D70B295BD1}" dt="2018-04-22T19:40:45.085" v="1325" actId="5793"/>
          <ac:spMkLst>
            <pc:docMk/>
            <pc:sldMk cId="2029796249" sldId="436"/>
            <ac:spMk id="4" creationId="{51797EB3-4A46-4AA0-8FAF-67107436FDC2}"/>
          </ac:spMkLst>
        </pc:spChg>
        <pc:spChg chg="add mod">
          <ac:chgData name="Marc Schöni" userId="d1aeb401458c298d" providerId="LiveId" clId="{CF701F7A-8F86-BA49-B439-E8D70B295BD1}" dt="2018-04-22T20:03:52.547" v="2224" actId="5793"/>
          <ac:spMkLst>
            <pc:docMk/>
            <pc:sldMk cId="2029796249" sldId="436"/>
            <ac:spMk id="5" creationId="{AA6EEBBF-0F2A-B548-B090-D2EBA3B7AB41}"/>
          </ac:spMkLst>
        </pc:spChg>
      </pc:sldChg>
      <pc:sldChg chg="addSp delSp modSp add">
        <pc:chgData name="Marc Schöni" userId="d1aeb401458c298d" providerId="LiveId" clId="{CF701F7A-8F86-BA49-B439-E8D70B295BD1}" dt="2018-04-22T19:32:03.177" v="1252" actId="1038"/>
        <pc:sldMkLst>
          <pc:docMk/>
          <pc:sldMk cId="3009502895" sldId="437"/>
        </pc:sldMkLst>
        <pc:spChg chg="del">
          <ac:chgData name="Marc Schöni" userId="d1aeb401458c298d" providerId="LiveId" clId="{CF701F7A-8F86-BA49-B439-E8D70B295BD1}" dt="2018-04-22T19:31:42.852" v="1215" actId="478"/>
          <ac:spMkLst>
            <pc:docMk/>
            <pc:sldMk cId="3009502895" sldId="437"/>
            <ac:spMk id="2" creationId="{D110FC4E-EEDA-4127-AA88-67BBABD0CC8A}"/>
          </ac:spMkLst>
        </pc:spChg>
        <pc:spChg chg="mod">
          <ac:chgData name="Marc Schöni" userId="d1aeb401458c298d" providerId="LiveId" clId="{CF701F7A-8F86-BA49-B439-E8D70B295BD1}" dt="2018-04-22T19:32:03.177" v="1252" actId="1038"/>
          <ac:spMkLst>
            <pc:docMk/>
            <pc:sldMk cId="3009502895" sldId="437"/>
            <ac:spMk id="4" creationId="{C5384384-DFDA-4611-9599-473237902671}"/>
          </ac:spMkLst>
        </pc:spChg>
        <pc:spChg chg="add mod">
          <ac:chgData name="Marc Schöni" userId="d1aeb401458c298d" providerId="LiveId" clId="{CF701F7A-8F86-BA49-B439-E8D70B295BD1}" dt="2018-04-22T19:31:49.604" v="1217" actId="14100"/>
          <ac:spMkLst>
            <pc:docMk/>
            <pc:sldMk cId="3009502895" sldId="437"/>
            <ac:spMk id="6" creationId="{9DFBD742-A1E8-BE4C-83C4-4EE5E967DCFE}"/>
          </ac:spMkLst>
        </pc:spChg>
      </pc:sldChg>
      <pc:sldChg chg="addSp delSp modSp add modTransition">
        <pc:chgData name="Marc Schöni" userId="d1aeb401458c298d" providerId="LiveId" clId="{CF701F7A-8F86-BA49-B439-E8D70B295BD1}" dt="2018-04-22T19:32:38.564" v="1306" actId="1035"/>
        <pc:sldMkLst>
          <pc:docMk/>
          <pc:sldMk cId="1891979698" sldId="438"/>
        </pc:sldMkLst>
        <pc:spChg chg="del">
          <ac:chgData name="Marc Schöni" userId="d1aeb401458c298d" providerId="LiveId" clId="{CF701F7A-8F86-BA49-B439-E8D70B295BD1}" dt="2018-04-22T19:29:17.925" v="1174" actId="1035"/>
          <ac:spMkLst>
            <pc:docMk/>
            <pc:sldMk cId="1891979698" sldId="438"/>
            <ac:spMk id="2" creationId="{EC2EC9E1-7425-405D-BAFC-A30E6CED9ACD}"/>
          </ac:spMkLst>
        </pc:spChg>
        <pc:spChg chg="mod">
          <ac:chgData name="Marc Schöni" userId="d1aeb401458c298d" providerId="LiveId" clId="{CF701F7A-8F86-BA49-B439-E8D70B295BD1}" dt="2018-04-22T19:32:38.564" v="1306" actId="1035"/>
          <ac:spMkLst>
            <pc:docMk/>
            <pc:sldMk cId="1891979698" sldId="438"/>
            <ac:spMk id="4" creationId="{73DD4DFD-05E8-425A-AF94-830ADAB919B9}"/>
          </ac:spMkLst>
        </pc:spChg>
        <pc:spChg chg="add mod">
          <ac:chgData name="Marc Schöni" userId="d1aeb401458c298d" providerId="LiveId" clId="{CF701F7A-8F86-BA49-B439-E8D70B295BD1}" dt="2018-04-22T19:29:17.925" v="1174" actId="1035"/>
          <ac:spMkLst>
            <pc:docMk/>
            <pc:sldMk cId="1891979698" sldId="438"/>
            <ac:spMk id="6" creationId="{54B7F8F6-E75D-0548-BB77-0AFE6DC8A65A}"/>
          </ac:spMkLst>
        </pc:spChg>
      </pc:sldChg>
      <pc:sldChg chg="addSp delSp modSp add modTransition">
        <pc:chgData name="Marc Schöni" userId="d1aeb401458c298d" providerId="LiveId" clId="{CF701F7A-8F86-BA49-B439-E8D70B295BD1}" dt="2018-04-22T19:31:07.189" v="1214" actId="20577"/>
        <pc:sldMkLst>
          <pc:docMk/>
          <pc:sldMk cId="2294439120" sldId="439"/>
        </pc:sldMkLst>
        <pc:spChg chg="del">
          <ac:chgData name="Marc Schöni" userId="d1aeb401458c298d" providerId="LiveId" clId="{CF701F7A-8F86-BA49-B439-E8D70B295BD1}" dt="2018-04-22T19:29:17.925" v="1174" actId="20577"/>
          <ac:spMkLst>
            <pc:docMk/>
            <pc:sldMk cId="2294439120" sldId="439"/>
            <ac:spMk id="2" creationId="{97AE80EA-D347-4AE3-9BAF-88A69F4C9A89}"/>
          </ac:spMkLst>
        </pc:spChg>
        <pc:spChg chg="del">
          <ac:chgData name="Marc Schöni" userId="d1aeb401458c298d" providerId="LiveId" clId="{CF701F7A-8F86-BA49-B439-E8D70B295BD1}" dt="2018-04-22T19:29:17.925" v="1174" actId="20577"/>
          <ac:spMkLst>
            <pc:docMk/>
            <pc:sldMk cId="2294439120" sldId="439"/>
            <ac:spMk id="4" creationId="{6C443D15-7C80-4606-B769-F2633884C9B9}"/>
          </ac:spMkLst>
        </pc:spChg>
        <pc:spChg chg="mod">
          <ac:chgData name="Marc Schöni" userId="d1aeb401458c298d" providerId="LiveId" clId="{CF701F7A-8F86-BA49-B439-E8D70B295BD1}" dt="2018-04-22T19:31:07.189" v="1214" actId="20577"/>
          <ac:spMkLst>
            <pc:docMk/>
            <pc:sldMk cId="2294439120" sldId="439"/>
            <ac:spMk id="7" creationId="{3D130E3E-F68F-4CCF-AA7C-D2970039688C}"/>
          </ac:spMkLst>
        </pc:spChg>
        <pc:spChg chg="add mod">
          <ac:chgData name="Marc Schöni" userId="d1aeb401458c298d" providerId="LiveId" clId="{CF701F7A-8F86-BA49-B439-E8D70B295BD1}" dt="2018-04-22T19:29:17.925" v="1174" actId="20577"/>
          <ac:spMkLst>
            <pc:docMk/>
            <pc:sldMk cId="2294439120" sldId="439"/>
            <ac:spMk id="9" creationId="{2940A576-896A-7D4A-8C7D-F35F8810D02F}"/>
          </ac:spMkLst>
        </pc:spChg>
        <pc:graphicFrameChg chg="mod">
          <ac:chgData name="Marc Schöni" userId="d1aeb401458c298d" providerId="LiveId" clId="{CF701F7A-8F86-BA49-B439-E8D70B295BD1}" dt="2018-04-22T19:31:02.153" v="1207" actId="207"/>
          <ac:graphicFrameMkLst>
            <pc:docMk/>
            <pc:sldMk cId="2294439120" sldId="439"/>
            <ac:graphicFrameMk id="5" creationId="{95CD821A-A486-4511-B398-847246CDB60A}"/>
          </ac:graphicFrameMkLst>
        </pc:graphicFrameChg>
      </pc:sldChg>
      <pc:sldChg chg="addSp delSp modSp add modTransition">
        <pc:chgData name="Marc Schöni" userId="d1aeb401458c298d" providerId="LiveId" clId="{CF701F7A-8F86-BA49-B439-E8D70B295BD1}" dt="2018-04-22T19:33:06.126" v="1316" actId="20577"/>
        <pc:sldMkLst>
          <pc:docMk/>
          <pc:sldMk cId="1012481026" sldId="440"/>
        </pc:sldMkLst>
        <pc:spChg chg="del">
          <ac:chgData name="Marc Schöni" userId="d1aeb401458c298d" providerId="LiveId" clId="{CF701F7A-8F86-BA49-B439-E8D70B295BD1}" dt="2018-04-22T19:32:50.139" v="1307" actId="478"/>
          <ac:spMkLst>
            <pc:docMk/>
            <pc:sldMk cId="1012481026" sldId="440"/>
            <ac:spMk id="2" creationId="{5B27F291-5B6A-43BF-BD8B-021A583C1C76}"/>
          </ac:spMkLst>
        </pc:spChg>
        <pc:spChg chg="del">
          <ac:chgData name="Marc Schöni" userId="d1aeb401458c298d" providerId="LiveId" clId="{CF701F7A-8F86-BA49-B439-E8D70B295BD1}" dt="2018-04-22T19:29:17.925" v="1174" actId="20577"/>
          <ac:spMkLst>
            <pc:docMk/>
            <pc:sldMk cId="1012481026" sldId="440"/>
            <ac:spMk id="4" creationId="{8ADA1BB2-7C0F-4EA4-B52A-0EE3B35F31C2}"/>
          </ac:spMkLst>
        </pc:spChg>
        <pc:spChg chg="add mod">
          <ac:chgData name="Marc Schöni" userId="d1aeb401458c298d" providerId="LiveId" clId="{CF701F7A-8F86-BA49-B439-E8D70B295BD1}" dt="2018-04-22T19:33:06.126" v="1316" actId="20577"/>
          <ac:spMkLst>
            <pc:docMk/>
            <pc:sldMk cId="1012481026" sldId="440"/>
            <ac:spMk id="5" creationId="{6A5FCA56-7087-254A-8C54-6F5CE8EE8FAB}"/>
          </ac:spMkLst>
        </pc:spChg>
      </pc:sldChg>
      <pc:sldChg chg="addSp delSp modSp add ord modTransition">
        <pc:chgData name="Marc Schöni" userId="d1aeb401458c298d" providerId="LiveId" clId="{CF701F7A-8F86-BA49-B439-E8D70B295BD1}" dt="2018-04-22T19:34:35.474" v="1323" actId="6549"/>
        <pc:sldMkLst>
          <pc:docMk/>
          <pc:sldMk cId="2996133480" sldId="441"/>
        </pc:sldMkLst>
        <pc:spChg chg="del">
          <ac:chgData name="Marc Schöni" userId="d1aeb401458c298d" providerId="LiveId" clId="{CF701F7A-8F86-BA49-B439-E8D70B295BD1}" dt="2018-04-22T19:34:03.435" v="1318" actId="478"/>
          <ac:spMkLst>
            <pc:docMk/>
            <pc:sldMk cId="2996133480" sldId="441"/>
            <ac:spMk id="3" creationId="{00000000-0000-0000-0000-000000000000}"/>
          </ac:spMkLst>
        </pc:spChg>
        <pc:spChg chg="del">
          <ac:chgData name="Marc Schöni" userId="d1aeb401458c298d" providerId="LiveId" clId="{CF701F7A-8F86-BA49-B439-E8D70B295BD1}" dt="2018-04-22T19:29:17.925" v="1174" actId="6549"/>
          <ac:spMkLst>
            <pc:docMk/>
            <pc:sldMk cId="2996133480" sldId="441"/>
            <ac:spMk id="5" creationId="{C680B93C-8365-4073-86C7-A31C8D071E42}"/>
          </ac:spMkLst>
        </pc:spChg>
        <pc:spChg chg="add mod">
          <ac:chgData name="Marc Schöni" userId="d1aeb401458c298d" providerId="LiveId" clId="{CF701F7A-8F86-BA49-B439-E8D70B295BD1}" dt="2018-04-22T19:34:14.525" v="1320" actId="14100"/>
          <ac:spMkLst>
            <pc:docMk/>
            <pc:sldMk cId="2996133480" sldId="441"/>
            <ac:spMk id="6" creationId="{086B1DDD-276C-D04A-B266-B786776C8CB5}"/>
          </ac:spMkLst>
        </pc:spChg>
      </pc:sldChg>
      <pc:sldChg chg="addSp delSp modSp add">
        <pc:chgData name="Marc Schöni" userId="d1aeb401458c298d" providerId="LiveId" clId="{CF701F7A-8F86-BA49-B439-E8D70B295BD1}" dt="2018-04-22T19:19:45.279" v="662" actId="14100"/>
        <pc:sldMkLst>
          <pc:docMk/>
          <pc:sldMk cId="2894361377" sldId="442"/>
        </pc:sldMkLst>
        <pc:spChg chg="del">
          <ac:chgData name="Marc Schöni" userId="d1aeb401458c298d" providerId="LiveId" clId="{CF701F7A-8F86-BA49-B439-E8D70B295BD1}" dt="2018-04-22T19:19:38.613" v="660" actId="478"/>
          <ac:spMkLst>
            <pc:docMk/>
            <pc:sldMk cId="2894361377" sldId="442"/>
            <ac:spMk id="2" creationId="{7B354C7E-5313-4700-A666-F0647924482D}"/>
          </ac:spMkLst>
        </pc:spChg>
        <pc:spChg chg="del">
          <ac:chgData name="Marc Schöni" userId="d1aeb401458c298d" providerId="LiveId" clId="{CF701F7A-8F86-BA49-B439-E8D70B295BD1}" dt="2018-04-22T19:09:44.737" v="424" actId="14100"/>
          <ac:spMkLst>
            <pc:docMk/>
            <pc:sldMk cId="2894361377" sldId="442"/>
            <ac:spMk id="4" creationId="{AC75AD04-AF7B-4B65-9A65-797764588632}"/>
          </ac:spMkLst>
        </pc:spChg>
        <pc:spChg chg="add mod">
          <ac:chgData name="Marc Schöni" userId="d1aeb401458c298d" providerId="LiveId" clId="{CF701F7A-8F86-BA49-B439-E8D70B295BD1}" dt="2018-04-22T19:19:45.279" v="662" actId="14100"/>
          <ac:spMkLst>
            <pc:docMk/>
            <pc:sldMk cId="2894361377" sldId="442"/>
            <ac:spMk id="6" creationId="{B3A43E4E-BE05-6541-BC01-8BAE158A956E}"/>
          </ac:spMkLst>
        </pc:spChg>
      </pc:sldChg>
      <pc:sldChg chg="addSp delSp modSp add modTransition">
        <pc:chgData name="Marc Schöni" userId="d1aeb401458c298d" providerId="LiveId" clId="{CF701F7A-8F86-BA49-B439-E8D70B295BD1}" dt="2018-04-22T20:01:31.531" v="2186" actId="1076"/>
        <pc:sldMkLst>
          <pc:docMk/>
          <pc:sldMk cId="4968363" sldId="447"/>
        </pc:sldMkLst>
        <pc:spChg chg="del">
          <ac:chgData name="Marc Schöni" userId="d1aeb401458c298d" providerId="LiveId" clId="{CF701F7A-8F86-BA49-B439-E8D70B295BD1}" dt="2018-04-22T19:46:44.632" v="1530" actId="478"/>
          <ac:spMkLst>
            <pc:docMk/>
            <pc:sldMk cId="4968363" sldId="447"/>
            <ac:spMk id="2" creationId="{BBD01775-E4D4-45F9-BEEE-23BE94BA2E2E}"/>
          </ac:spMkLst>
        </pc:spChg>
        <pc:spChg chg="del">
          <ac:chgData name="Marc Schöni" userId="d1aeb401458c298d" providerId="LiveId" clId="{CF701F7A-8F86-BA49-B439-E8D70B295BD1}" dt="2018-04-22T19:40:45.085" v="1325" actId="1076"/>
          <ac:spMkLst>
            <pc:docMk/>
            <pc:sldMk cId="4968363" sldId="447"/>
            <ac:spMk id="4" creationId="{6FD26982-96F8-4309-988E-9BE136049DA3}"/>
          </ac:spMkLst>
        </pc:spChg>
        <pc:spChg chg="mod">
          <ac:chgData name="Marc Schöni" userId="d1aeb401458c298d" providerId="LiveId" clId="{CF701F7A-8F86-BA49-B439-E8D70B295BD1}" dt="2018-04-22T19:52:28.748" v="1806" actId="207"/>
          <ac:spMkLst>
            <pc:docMk/>
            <pc:sldMk cId="4968363" sldId="447"/>
            <ac:spMk id="8" creationId="{B117EEF5-F858-43F6-9080-8DC281639F01}"/>
          </ac:spMkLst>
        </pc:spChg>
        <pc:spChg chg="add mod">
          <ac:chgData name="Marc Schöni" userId="d1aeb401458c298d" providerId="LiveId" clId="{CF701F7A-8F86-BA49-B439-E8D70B295BD1}" dt="2018-04-22T19:51:59.025" v="1801" actId="313"/>
          <ac:spMkLst>
            <pc:docMk/>
            <pc:sldMk cId="4968363" sldId="447"/>
            <ac:spMk id="9" creationId="{81E3851E-19C6-8E4F-96F5-FB6001B977F6}"/>
          </ac:spMkLst>
        </pc:spChg>
        <pc:spChg chg="add mod">
          <ac:chgData name="Marc Schöni" userId="d1aeb401458c298d" providerId="LiveId" clId="{CF701F7A-8F86-BA49-B439-E8D70B295BD1}" dt="2018-04-22T20:01:25.489" v="2185" actId="14100"/>
          <ac:spMkLst>
            <pc:docMk/>
            <pc:sldMk cId="4968363" sldId="447"/>
            <ac:spMk id="10" creationId="{50C97FA2-FE1F-6044-ABC3-D827737C8825}"/>
          </ac:spMkLst>
        </pc:spChg>
        <pc:spChg chg="add mod">
          <ac:chgData name="Marc Schöni" userId="d1aeb401458c298d" providerId="LiveId" clId="{CF701F7A-8F86-BA49-B439-E8D70B295BD1}" dt="2018-04-22T20:01:31.531" v="2186" actId="1076"/>
          <ac:spMkLst>
            <pc:docMk/>
            <pc:sldMk cId="4968363" sldId="447"/>
            <ac:spMk id="11" creationId="{06A8EFAE-C967-1C44-82B5-EC6CC1B1D0E4}"/>
          </ac:spMkLst>
        </pc:spChg>
        <pc:picChg chg="mod">
          <ac:chgData name="Marc Schöni" userId="d1aeb401458c298d" providerId="LiveId" clId="{CF701F7A-8F86-BA49-B439-E8D70B295BD1}" dt="2018-04-22T19:52:18.587" v="1804" actId="166"/>
          <ac:picMkLst>
            <pc:docMk/>
            <pc:sldMk cId="4968363" sldId="447"/>
            <ac:picMk id="5" creationId="{1AF52894-A3F4-4DA2-8A5C-42205025342C}"/>
          </ac:picMkLst>
        </pc:picChg>
      </pc:sldChg>
      <pc:sldChg chg="addSp delSp modSp add modTransition">
        <pc:chgData name="Marc Schöni" userId="d1aeb401458c298d" providerId="LiveId" clId="{CF701F7A-8F86-BA49-B439-E8D70B295BD1}" dt="2018-04-22T19:53:23.357" v="1921" actId="20577"/>
        <pc:sldMkLst>
          <pc:docMk/>
          <pc:sldMk cId="1606124237" sldId="448"/>
        </pc:sldMkLst>
        <pc:spChg chg="del">
          <ac:chgData name="Marc Schöni" userId="d1aeb401458c298d" providerId="LiveId" clId="{CF701F7A-8F86-BA49-B439-E8D70B295BD1}" dt="2018-04-22T19:52:45.462" v="1808" actId="478"/>
          <ac:spMkLst>
            <pc:docMk/>
            <pc:sldMk cId="1606124237" sldId="448"/>
            <ac:spMk id="2" creationId="{BBD01775-E4D4-45F9-BEEE-23BE94BA2E2E}"/>
          </ac:spMkLst>
        </pc:spChg>
        <pc:spChg chg="del">
          <ac:chgData name="Marc Schöni" userId="d1aeb401458c298d" providerId="LiveId" clId="{CF701F7A-8F86-BA49-B439-E8D70B295BD1}" dt="2018-04-22T19:40:45.085" v="1325" actId="20577"/>
          <ac:spMkLst>
            <pc:docMk/>
            <pc:sldMk cId="1606124237" sldId="448"/>
            <ac:spMk id="4" creationId="{6FD26982-96F8-4309-988E-9BE136049DA3}"/>
          </ac:spMkLst>
        </pc:spChg>
        <pc:spChg chg="add mod">
          <ac:chgData name="Marc Schöni" userId="d1aeb401458c298d" providerId="LiveId" clId="{CF701F7A-8F86-BA49-B439-E8D70B295BD1}" dt="2018-04-22T19:53:23.357" v="1921" actId="20577"/>
          <ac:spMkLst>
            <pc:docMk/>
            <pc:sldMk cId="1606124237" sldId="448"/>
            <ac:spMk id="6" creationId="{E6BC81FE-D4ED-4940-8A1A-BA0B3DEF1C6D}"/>
          </ac:spMkLst>
        </pc:spChg>
      </pc:sldChg>
      <pc:sldChg chg="addSp delSp modSp add modTransition">
        <pc:chgData name="Marc Schöni" userId="d1aeb401458c298d" providerId="LiveId" clId="{CF701F7A-8F86-BA49-B439-E8D70B295BD1}" dt="2018-04-22T19:10:25.597" v="431" actId="27636"/>
        <pc:sldMkLst>
          <pc:docMk/>
          <pc:sldMk cId="3662973685" sldId="452"/>
        </pc:sldMkLst>
        <pc:spChg chg="add mod">
          <ac:chgData name="Marc Schöni" userId="d1aeb401458c298d" providerId="LiveId" clId="{CF701F7A-8F86-BA49-B439-E8D70B295BD1}" dt="2018-04-22T19:09:44.737" v="424" actId="27636"/>
          <ac:spMkLst>
            <pc:docMk/>
            <pc:sldMk cId="3662973685" sldId="452"/>
            <ac:spMk id="2" creationId="{1E7D336C-8982-CD40-A353-2F1333B6974E}"/>
          </ac:spMkLst>
        </pc:spChg>
        <pc:spChg chg="del">
          <ac:chgData name="Marc Schöni" userId="d1aeb401458c298d" providerId="LiveId" clId="{CF701F7A-8F86-BA49-B439-E8D70B295BD1}" dt="2018-04-22T19:09:44.737" v="424" actId="27636"/>
          <ac:spMkLst>
            <pc:docMk/>
            <pc:sldMk cId="3662973685" sldId="452"/>
            <ac:spMk id="6" creationId="{C8CE7AE0-C4F6-40C7-9AA8-52C6592E217B}"/>
          </ac:spMkLst>
        </pc:spChg>
        <pc:spChg chg="mod">
          <ac:chgData name="Marc Schöni" userId="d1aeb401458c298d" providerId="LiveId" clId="{CF701F7A-8F86-BA49-B439-E8D70B295BD1}" dt="2018-04-22T19:10:25.597" v="431" actId="27636"/>
          <ac:spMkLst>
            <pc:docMk/>
            <pc:sldMk cId="3662973685" sldId="452"/>
            <ac:spMk id="7" creationId="{00B922D1-C2D4-4BBE-B8D9-FC7BA2396413}"/>
          </ac:spMkLst>
        </pc:spChg>
      </pc:sldChg>
      <pc:sldChg chg="addSp delSp modSp add modTransition modNotesTx">
        <pc:chgData name="Marc Schöni" userId="d1aeb401458c298d" providerId="LiveId" clId="{CF701F7A-8F86-BA49-B439-E8D70B295BD1}" dt="2018-04-22T19:56:43.830" v="2085" actId="207"/>
        <pc:sldMkLst>
          <pc:docMk/>
          <pc:sldMk cId="2580300940" sldId="454"/>
        </pc:sldMkLst>
        <pc:spChg chg="del">
          <ac:chgData name="Marc Schöni" userId="d1aeb401458c298d" providerId="LiveId" clId="{CF701F7A-8F86-BA49-B439-E8D70B295BD1}" dt="2018-04-22T19:55:25.170" v="1986" actId="478"/>
          <ac:spMkLst>
            <pc:docMk/>
            <pc:sldMk cId="2580300940" sldId="454"/>
            <ac:spMk id="2" creationId="{BBD01775-E4D4-45F9-BEEE-23BE94BA2E2E}"/>
          </ac:spMkLst>
        </pc:spChg>
        <pc:spChg chg="del">
          <ac:chgData name="Marc Schöni" userId="d1aeb401458c298d" providerId="LiveId" clId="{CF701F7A-8F86-BA49-B439-E8D70B295BD1}" dt="2018-04-22T19:40:45.085" v="1325" actId="207"/>
          <ac:spMkLst>
            <pc:docMk/>
            <pc:sldMk cId="2580300940" sldId="454"/>
            <ac:spMk id="4" creationId="{6FD26982-96F8-4309-988E-9BE136049DA3}"/>
          </ac:spMkLst>
        </pc:spChg>
        <pc:spChg chg="add mod">
          <ac:chgData name="Marc Schöni" userId="d1aeb401458c298d" providerId="LiveId" clId="{CF701F7A-8F86-BA49-B439-E8D70B295BD1}" dt="2018-04-22T19:56:11.948" v="2033" actId="6549"/>
          <ac:spMkLst>
            <pc:docMk/>
            <pc:sldMk cId="2580300940" sldId="454"/>
            <ac:spMk id="6" creationId="{2A7DE0D8-C518-0041-8909-28D5A7E391E7}"/>
          </ac:spMkLst>
        </pc:spChg>
        <pc:spChg chg="mod">
          <ac:chgData name="Marc Schöni" userId="d1aeb401458c298d" providerId="LiveId" clId="{CF701F7A-8F86-BA49-B439-E8D70B295BD1}" dt="2018-04-22T19:56:43.830" v="2085" actId="207"/>
          <ac:spMkLst>
            <pc:docMk/>
            <pc:sldMk cId="2580300940" sldId="454"/>
            <ac:spMk id="7" creationId="{E58DB4BA-B61E-4B8B-B029-0B177FE5D71D}"/>
          </ac:spMkLst>
        </pc:spChg>
      </pc:sldChg>
      <pc:sldChg chg="addSp delSp modSp add">
        <pc:chgData name="Marc Schöni" userId="d1aeb401458c298d" providerId="LiveId" clId="{CF701F7A-8F86-BA49-B439-E8D70B295BD1}" dt="2018-04-22T19:22:09.741" v="677" actId="14100"/>
        <pc:sldMkLst>
          <pc:docMk/>
          <pc:sldMk cId="3841178979" sldId="466"/>
        </pc:sldMkLst>
        <pc:spChg chg="del">
          <ac:chgData name="Marc Schöni" userId="d1aeb401458c298d" providerId="LiveId" clId="{CF701F7A-8F86-BA49-B439-E8D70B295BD1}" dt="2018-04-22T19:22:01.074" v="675" actId="478"/>
          <ac:spMkLst>
            <pc:docMk/>
            <pc:sldMk cId="3841178979" sldId="466"/>
            <ac:spMk id="2" creationId="{7B354C7E-5313-4700-A666-F0647924482D}"/>
          </ac:spMkLst>
        </pc:spChg>
        <pc:spChg chg="del">
          <ac:chgData name="Marc Schöni" userId="d1aeb401458c298d" providerId="LiveId" clId="{CF701F7A-8F86-BA49-B439-E8D70B295BD1}" dt="2018-04-22T19:09:44.737" v="424" actId="14100"/>
          <ac:spMkLst>
            <pc:docMk/>
            <pc:sldMk cId="3841178979" sldId="466"/>
            <ac:spMk id="4" creationId="{AC75AD04-AF7B-4B65-9A65-797764588632}"/>
          </ac:spMkLst>
        </pc:spChg>
        <pc:spChg chg="add mod">
          <ac:chgData name="Marc Schöni" userId="d1aeb401458c298d" providerId="LiveId" clId="{CF701F7A-8F86-BA49-B439-E8D70B295BD1}" dt="2018-04-22T19:22:09.741" v="677" actId="14100"/>
          <ac:spMkLst>
            <pc:docMk/>
            <pc:sldMk cId="3841178979" sldId="466"/>
            <ac:spMk id="6" creationId="{2BCC3E00-60C9-1345-AEE3-57A52F38BEA6}"/>
          </ac:spMkLst>
        </pc:spChg>
      </pc:sldChg>
      <pc:sldChg chg="addSp delSp modSp add">
        <pc:chgData name="Marc Schöni" userId="d1aeb401458c298d" providerId="LiveId" clId="{CF701F7A-8F86-BA49-B439-E8D70B295BD1}" dt="2018-04-22T19:22:52.057" v="691" actId="14100"/>
        <pc:sldMkLst>
          <pc:docMk/>
          <pc:sldMk cId="3830662516" sldId="467"/>
        </pc:sldMkLst>
        <pc:spChg chg="del">
          <ac:chgData name="Marc Schöni" userId="d1aeb401458c298d" providerId="LiveId" clId="{CF701F7A-8F86-BA49-B439-E8D70B295BD1}" dt="2018-04-22T19:22:27.601" v="678" actId="478"/>
          <ac:spMkLst>
            <pc:docMk/>
            <pc:sldMk cId="3830662516" sldId="467"/>
            <ac:spMk id="2" creationId="{7B354C7E-5313-4700-A666-F0647924482D}"/>
          </ac:spMkLst>
        </pc:spChg>
        <pc:spChg chg="del">
          <ac:chgData name="Marc Schöni" userId="d1aeb401458c298d" providerId="LiveId" clId="{CF701F7A-8F86-BA49-B439-E8D70B295BD1}" dt="2018-04-22T19:09:44.737" v="424" actId="14100"/>
          <ac:spMkLst>
            <pc:docMk/>
            <pc:sldMk cId="3830662516" sldId="467"/>
            <ac:spMk id="4" creationId="{AC75AD04-AF7B-4B65-9A65-797764588632}"/>
          </ac:spMkLst>
        </pc:spChg>
        <pc:spChg chg="add mod">
          <ac:chgData name="Marc Schöni" userId="d1aeb401458c298d" providerId="LiveId" clId="{CF701F7A-8F86-BA49-B439-E8D70B295BD1}" dt="2018-04-22T19:22:52.057" v="691" actId="14100"/>
          <ac:spMkLst>
            <pc:docMk/>
            <pc:sldMk cId="3830662516" sldId="467"/>
            <ac:spMk id="6" creationId="{B14F747C-471A-0144-A443-E2851FBE385C}"/>
          </ac:spMkLst>
        </pc:spChg>
      </pc:sldChg>
      <pc:sldChg chg="addSp delSp modSp add">
        <pc:chgData name="Marc Schöni" userId="d1aeb401458c298d" providerId="LiveId" clId="{CF701F7A-8F86-BA49-B439-E8D70B295BD1}" dt="2018-04-22T19:24:45.105" v="817" actId="14100"/>
        <pc:sldMkLst>
          <pc:docMk/>
          <pc:sldMk cId="2009375027" sldId="471"/>
        </pc:sldMkLst>
        <pc:spChg chg="del">
          <ac:chgData name="Marc Schöni" userId="d1aeb401458c298d" providerId="LiveId" clId="{CF701F7A-8F86-BA49-B439-E8D70B295BD1}" dt="2018-04-22T19:24:38.138" v="815" actId="478"/>
          <ac:spMkLst>
            <pc:docMk/>
            <pc:sldMk cId="2009375027" sldId="471"/>
            <ac:spMk id="2" creationId="{7B354C7E-5313-4700-A666-F0647924482D}"/>
          </ac:spMkLst>
        </pc:spChg>
        <pc:spChg chg="del">
          <ac:chgData name="Marc Schöni" userId="d1aeb401458c298d" providerId="LiveId" clId="{CF701F7A-8F86-BA49-B439-E8D70B295BD1}" dt="2018-04-22T19:09:44.737" v="424" actId="14100"/>
          <ac:spMkLst>
            <pc:docMk/>
            <pc:sldMk cId="2009375027" sldId="471"/>
            <ac:spMk id="4" creationId="{AC75AD04-AF7B-4B65-9A65-797764588632}"/>
          </ac:spMkLst>
        </pc:spChg>
        <pc:spChg chg="add mod">
          <ac:chgData name="Marc Schöni" userId="d1aeb401458c298d" providerId="LiveId" clId="{CF701F7A-8F86-BA49-B439-E8D70B295BD1}" dt="2018-04-22T19:24:45.105" v="817" actId="14100"/>
          <ac:spMkLst>
            <pc:docMk/>
            <pc:sldMk cId="2009375027" sldId="471"/>
            <ac:spMk id="6" creationId="{914C4CEF-0327-4D44-89C1-5EDCA1269CBE}"/>
          </ac:spMkLst>
        </pc:spChg>
      </pc:sldChg>
      <pc:sldChg chg="addSp delSp modSp add modNotesTx">
        <pc:chgData name="Marc Schöni" userId="d1aeb401458c298d" providerId="LiveId" clId="{CF701F7A-8F86-BA49-B439-E8D70B295BD1}" dt="2018-04-22T19:26:26.664" v="1084" actId="20577"/>
        <pc:sldMkLst>
          <pc:docMk/>
          <pc:sldMk cId="3771119760" sldId="472"/>
        </pc:sldMkLst>
        <pc:spChg chg="del">
          <ac:chgData name="Marc Schöni" userId="d1aeb401458c298d" providerId="LiveId" clId="{CF701F7A-8F86-BA49-B439-E8D70B295BD1}" dt="2018-04-22T19:25:03.750" v="818" actId="478"/>
          <ac:spMkLst>
            <pc:docMk/>
            <pc:sldMk cId="3771119760" sldId="472"/>
            <ac:spMk id="2" creationId="{7B354C7E-5313-4700-A666-F0647924482D}"/>
          </ac:spMkLst>
        </pc:spChg>
        <pc:spChg chg="del">
          <ac:chgData name="Marc Schöni" userId="d1aeb401458c298d" providerId="LiveId" clId="{CF701F7A-8F86-BA49-B439-E8D70B295BD1}" dt="2018-04-22T19:09:44.737" v="424" actId="20577"/>
          <ac:spMkLst>
            <pc:docMk/>
            <pc:sldMk cId="3771119760" sldId="472"/>
            <ac:spMk id="4" creationId="{AC75AD04-AF7B-4B65-9A65-797764588632}"/>
          </ac:spMkLst>
        </pc:spChg>
        <pc:spChg chg="add mod">
          <ac:chgData name="Marc Schöni" userId="d1aeb401458c298d" providerId="LiveId" clId="{CF701F7A-8F86-BA49-B439-E8D70B295BD1}" dt="2018-04-22T19:25:47.455" v="889" actId="20577"/>
          <ac:spMkLst>
            <pc:docMk/>
            <pc:sldMk cId="3771119760" sldId="472"/>
            <ac:spMk id="6" creationId="{739AF334-5716-F54E-BD3A-D0060D1A7356}"/>
          </ac:spMkLst>
        </pc:spChg>
      </pc:sldChg>
      <pc:sldChg chg="addSp modSp add ord">
        <pc:chgData name="Marc Schöni" userId="d1aeb401458c298d" providerId="LiveId" clId="{CF701F7A-8F86-BA49-B439-E8D70B295BD1}" dt="2018-04-22T19:46:16.938" v="1525" actId="6549"/>
        <pc:sldMkLst>
          <pc:docMk/>
          <pc:sldMk cId="3535872366" sldId="570"/>
        </pc:sldMkLst>
        <pc:spChg chg="mod">
          <ac:chgData name="Marc Schöni" userId="d1aeb401458c298d" providerId="LiveId" clId="{CF701F7A-8F86-BA49-B439-E8D70B295BD1}" dt="2018-04-22T19:43:38.713" v="1384" actId="20577"/>
          <ac:spMkLst>
            <pc:docMk/>
            <pc:sldMk cId="3535872366" sldId="570"/>
            <ac:spMk id="2" creationId="{92A4DD2C-DE04-4BEC-A43E-AC451C279EC1}"/>
          </ac:spMkLst>
        </pc:spChg>
        <pc:spChg chg="mod">
          <ac:chgData name="Marc Schöni" userId="d1aeb401458c298d" providerId="LiveId" clId="{CF701F7A-8F86-BA49-B439-E8D70B295BD1}" dt="2018-04-22T19:46:16.938" v="1525" actId="6549"/>
          <ac:spMkLst>
            <pc:docMk/>
            <pc:sldMk cId="3535872366" sldId="570"/>
            <ac:spMk id="3" creationId="{8A4FA0C1-A279-4E23-A269-972EFF16738F}"/>
          </ac:spMkLst>
        </pc:spChg>
        <pc:spChg chg="add">
          <ac:chgData name="Marc Schöni" userId="d1aeb401458c298d" providerId="LiveId" clId="{CF701F7A-8F86-BA49-B439-E8D70B295BD1}" dt="2018-04-22T19:43:59.179" v="1386" actId="6549"/>
          <ac:spMkLst>
            <pc:docMk/>
            <pc:sldMk cId="3535872366" sldId="570"/>
            <ac:spMk id="6" creationId="{289CA8E8-092F-B44A-93CA-38EEBF57747C}"/>
          </ac:spMkLst>
        </pc:spChg>
        <pc:picChg chg="add">
          <ac:chgData name="Marc Schöni" userId="d1aeb401458c298d" providerId="LiveId" clId="{CF701F7A-8F86-BA49-B439-E8D70B295BD1}" dt="2018-04-22T19:43:49.553" v="1385" actId="6549"/>
          <ac:picMkLst>
            <pc:docMk/>
            <pc:sldMk cId="3535872366" sldId="570"/>
            <ac:picMk id="5" creationId="{B1411380-26DD-FA42-ABBB-C535B2A34C54}"/>
          </ac:picMkLst>
        </pc:picChg>
      </pc:sldChg>
      <pc:sldChg chg="add ord modTransition">
        <pc:chgData name="Marc Schöni" userId="d1aeb401458c298d" providerId="LiveId" clId="{CF701F7A-8F86-BA49-B439-E8D70B295BD1}" dt="2018-04-22T19:33:37.794" v="1317" actId="6549"/>
        <pc:sldMkLst>
          <pc:docMk/>
          <pc:sldMk cId="201338897" sldId="1540"/>
        </pc:sldMkLst>
      </pc:sldChg>
      <pc:sldChg chg="add ord modTransition">
        <pc:chgData name="Marc Schöni" userId="d1aeb401458c298d" providerId="LiveId" clId="{CF701F7A-8F86-BA49-B439-E8D70B295BD1}" dt="2018-04-22T19:33:37.794" v="1317" actId="6549"/>
        <pc:sldMkLst>
          <pc:docMk/>
          <pc:sldMk cId="1704055389" sldId="1541"/>
        </pc:sldMkLst>
      </pc:sldChg>
      <pc:sldChg chg="add ord modTransition">
        <pc:chgData name="Marc Schöni" userId="d1aeb401458c298d" providerId="LiveId" clId="{CF701F7A-8F86-BA49-B439-E8D70B295BD1}" dt="2018-04-22T19:33:37.794" v="1317" actId="6549"/>
        <pc:sldMkLst>
          <pc:docMk/>
          <pc:sldMk cId="31043748" sldId="1542"/>
        </pc:sldMkLst>
      </pc:sldChg>
      <pc:sldChg chg="add ord modTransition">
        <pc:chgData name="Marc Schöni" userId="d1aeb401458c298d" providerId="LiveId" clId="{CF701F7A-8F86-BA49-B439-E8D70B295BD1}" dt="2018-04-22T19:33:37.794" v="1317" actId="6549"/>
        <pc:sldMkLst>
          <pc:docMk/>
          <pc:sldMk cId="1442236685" sldId="1543"/>
        </pc:sldMkLst>
      </pc:sldChg>
      <pc:sldChg chg="add ord modTransition">
        <pc:chgData name="Marc Schöni" userId="d1aeb401458c298d" providerId="LiveId" clId="{CF701F7A-8F86-BA49-B439-E8D70B295BD1}" dt="2018-04-22T19:33:37.794" v="1317" actId="6549"/>
        <pc:sldMkLst>
          <pc:docMk/>
          <pc:sldMk cId="18363118" sldId="1544"/>
        </pc:sldMkLst>
      </pc:sldChg>
      <pc:sldChg chg="addSp delSp modSp add modTransition">
        <pc:chgData name="Marc Schöni" userId="d1aeb401458c298d" providerId="LiveId" clId="{CF701F7A-8F86-BA49-B439-E8D70B295BD1}" dt="2018-04-22T19:27:22.490" v="1166" actId="14"/>
        <pc:sldMkLst>
          <pc:docMk/>
          <pc:sldMk cId="2322980809" sldId="1545"/>
        </pc:sldMkLst>
        <pc:spChg chg="del">
          <ac:chgData name="Marc Schöni" userId="d1aeb401458c298d" providerId="LiveId" clId="{CF701F7A-8F86-BA49-B439-E8D70B295BD1}" dt="2018-04-22T19:20:14.417" v="664" actId="478"/>
          <ac:spMkLst>
            <pc:docMk/>
            <pc:sldMk cId="2322980809" sldId="1545"/>
            <ac:spMk id="2" creationId="{0822F7D3-3C01-4B04-B256-01C45BF77802}"/>
          </ac:spMkLst>
        </pc:spChg>
        <pc:spChg chg="del">
          <ac:chgData name="Marc Schöni" userId="d1aeb401458c298d" providerId="LiveId" clId="{CF701F7A-8F86-BA49-B439-E8D70B295BD1}" dt="2018-04-22T19:09:44.737" v="424" actId="14"/>
          <ac:spMkLst>
            <pc:docMk/>
            <pc:sldMk cId="2322980809" sldId="1545"/>
            <ac:spMk id="4" creationId="{18F8519A-E1F4-4188-9CED-E7B47F11F7D7}"/>
          </ac:spMkLst>
        </pc:spChg>
        <pc:spChg chg="mod">
          <ac:chgData name="Marc Schöni" userId="d1aeb401458c298d" providerId="LiveId" clId="{CF701F7A-8F86-BA49-B439-E8D70B295BD1}" dt="2018-04-22T19:20:48.371" v="668" actId="207"/>
          <ac:spMkLst>
            <pc:docMk/>
            <pc:sldMk cId="2322980809" sldId="1545"/>
            <ac:spMk id="5" creationId="{4F006168-F6B1-4B76-95CD-9752791AB4D5}"/>
          </ac:spMkLst>
        </pc:spChg>
        <pc:spChg chg="add mod">
          <ac:chgData name="Marc Schöni" userId="d1aeb401458c298d" providerId="LiveId" clId="{CF701F7A-8F86-BA49-B439-E8D70B295BD1}" dt="2018-04-22T19:27:22.490" v="1166" actId="14"/>
          <ac:spMkLst>
            <pc:docMk/>
            <pc:sldMk cId="2322980809" sldId="1545"/>
            <ac:spMk id="6" creationId="{62B6AA1F-84F2-7443-AD55-41A8627C7CB5}"/>
          </ac:spMkLst>
        </pc:spChg>
      </pc:sldChg>
      <pc:sldChg chg="addSp delSp modSp add">
        <pc:chgData name="Marc Schöni" userId="d1aeb401458c298d" providerId="LiveId" clId="{CF701F7A-8F86-BA49-B439-E8D70B295BD1}" dt="2018-04-22T19:24:26.936" v="814" actId="20577"/>
        <pc:sldMkLst>
          <pc:docMk/>
          <pc:sldMk cId="1942803638" sldId="1546"/>
        </pc:sldMkLst>
        <pc:spChg chg="del">
          <ac:chgData name="Marc Schöni" userId="d1aeb401458c298d" providerId="LiveId" clId="{CF701F7A-8F86-BA49-B439-E8D70B295BD1}" dt="2018-04-22T19:23:08.673" v="692" actId="478"/>
          <ac:spMkLst>
            <pc:docMk/>
            <pc:sldMk cId="1942803638" sldId="1546"/>
            <ac:spMk id="2" creationId="{7B354C7E-5313-4700-A666-F0647924482D}"/>
          </ac:spMkLst>
        </pc:spChg>
        <pc:spChg chg="del">
          <ac:chgData name="Marc Schöni" userId="d1aeb401458c298d" providerId="LiveId" clId="{CF701F7A-8F86-BA49-B439-E8D70B295BD1}" dt="2018-04-22T19:09:44.737" v="424" actId="20577"/>
          <ac:spMkLst>
            <pc:docMk/>
            <pc:sldMk cId="1942803638" sldId="1546"/>
            <ac:spMk id="4" creationId="{AC75AD04-AF7B-4B65-9A65-797764588632}"/>
          </ac:spMkLst>
        </pc:spChg>
        <pc:spChg chg="add mod">
          <ac:chgData name="Marc Schöni" userId="d1aeb401458c298d" providerId="LiveId" clId="{CF701F7A-8F86-BA49-B439-E8D70B295BD1}" dt="2018-04-22T19:24:26.936" v="814" actId="20577"/>
          <ac:spMkLst>
            <pc:docMk/>
            <pc:sldMk cId="1942803638" sldId="1546"/>
            <ac:spMk id="6" creationId="{38393874-EF33-BF44-A0E8-9A7BAC0B7F44}"/>
          </ac:spMkLst>
        </pc:spChg>
      </pc:sldChg>
      <pc:sldChg chg="addSp delSp modSp add">
        <pc:chgData name="Marc Schöni" userId="d1aeb401458c298d" providerId="LiveId" clId="{CF701F7A-8F86-BA49-B439-E8D70B295BD1}" dt="2018-04-22T19:28:20.353" v="1172" actId="207"/>
        <pc:sldMkLst>
          <pc:docMk/>
          <pc:sldMk cId="4010084643" sldId="1547"/>
        </pc:sldMkLst>
        <pc:spChg chg="del">
          <ac:chgData name="Marc Schöni" userId="d1aeb401458c298d" providerId="LiveId" clId="{CF701F7A-8F86-BA49-B439-E8D70B295BD1}" dt="2018-04-22T19:27:38.130" v="1167" actId="478"/>
          <ac:spMkLst>
            <pc:docMk/>
            <pc:sldMk cId="4010084643" sldId="1547"/>
            <ac:spMk id="2" creationId="{7B354C7E-5313-4700-A666-F0647924482D}"/>
          </ac:spMkLst>
        </pc:spChg>
        <pc:spChg chg="del">
          <ac:chgData name="Marc Schöni" userId="d1aeb401458c298d" providerId="LiveId" clId="{CF701F7A-8F86-BA49-B439-E8D70B295BD1}" dt="2018-04-22T19:09:44.737" v="424" actId="207"/>
          <ac:spMkLst>
            <pc:docMk/>
            <pc:sldMk cId="4010084643" sldId="1547"/>
            <ac:spMk id="4" creationId="{AC75AD04-AF7B-4B65-9A65-797764588632}"/>
          </ac:spMkLst>
        </pc:spChg>
        <pc:spChg chg="mod">
          <ac:chgData name="Marc Schöni" userId="d1aeb401458c298d" providerId="LiveId" clId="{CF701F7A-8F86-BA49-B439-E8D70B295BD1}" dt="2018-04-22T19:28:20.353" v="1172" actId="207"/>
          <ac:spMkLst>
            <pc:docMk/>
            <pc:sldMk cId="4010084643" sldId="1547"/>
            <ac:spMk id="6" creationId="{49D325C2-2296-41CD-BF0B-6035F36BBF7F}"/>
          </ac:spMkLst>
        </pc:spChg>
        <pc:spChg chg="add mod">
          <ac:chgData name="Marc Schöni" userId="d1aeb401458c298d" providerId="LiveId" clId="{CF701F7A-8F86-BA49-B439-E8D70B295BD1}" dt="2018-04-22T19:27:47.289" v="1169" actId="14100"/>
          <ac:spMkLst>
            <pc:docMk/>
            <pc:sldMk cId="4010084643" sldId="1547"/>
            <ac:spMk id="7" creationId="{5A77C7D1-55CC-5844-AABA-9C4C5C8936AB}"/>
          </ac:spMkLst>
        </pc:spChg>
      </pc:sldChg>
      <pc:sldChg chg="modSp add ord">
        <pc:chgData name="Marc Schöni" userId="d1aeb401458c298d" providerId="LiveId" clId="{CF701F7A-8F86-BA49-B439-E8D70B295BD1}" dt="2018-04-22T19:10:27.603" v="448" actId="20577"/>
        <pc:sldMkLst>
          <pc:docMk/>
          <pc:sldMk cId="2699054393" sldId="1548"/>
        </pc:sldMkLst>
        <pc:spChg chg="mod">
          <ac:chgData name="Marc Schöni" userId="d1aeb401458c298d" providerId="LiveId" clId="{CF701F7A-8F86-BA49-B439-E8D70B295BD1}" dt="2018-04-22T19:10:27.603" v="448" actId="20577"/>
          <ac:spMkLst>
            <pc:docMk/>
            <pc:sldMk cId="2699054393" sldId="1548"/>
            <ac:spMk id="2" creationId="{00000000-0000-0000-0000-000000000000}"/>
          </ac:spMkLst>
        </pc:spChg>
      </pc:sldChg>
      <pc:sldChg chg="modSp add ord">
        <pc:chgData name="Marc Schöni" userId="d1aeb401458c298d" providerId="LiveId" clId="{CF701F7A-8F86-BA49-B439-E8D70B295BD1}" dt="2018-04-22T19:30:36.445" v="1203" actId="20577"/>
        <pc:sldMkLst>
          <pc:docMk/>
          <pc:sldMk cId="874434642" sldId="1549"/>
        </pc:sldMkLst>
        <pc:spChg chg="mod">
          <ac:chgData name="Marc Schöni" userId="d1aeb401458c298d" providerId="LiveId" clId="{CF701F7A-8F86-BA49-B439-E8D70B295BD1}" dt="2018-04-22T19:30:36.445" v="1203" actId="20577"/>
          <ac:spMkLst>
            <pc:docMk/>
            <pc:sldMk cId="874434642" sldId="1549"/>
            <ac:spMk id="2" creationId="{00000000-0000-0000-0000-000000000000}"/>
          </ac:spMkLst>
        </pc:spChg>
      </pc:sldChg>
      <pc:sldChg chg="addSp delSp modSp add modTransition">
        <pc:chgData name="Marc Schöni" userId="d1aeb401458c298d" providerId="LiveId" clId="{CF701F7A-8F86-BA49-B439-E8D70B295BD1}" dt="2018-04-22T20:03:34.194" v="2220" actId="20577"/>
        <pc:sldMkLst>
          <pc:docMk/>
          <pc:sldMk cId="2022784870" sldId="1550"/>
        </pc:sldMkLst>
        <pc:spChg chg="add mod">
          <ac:chgData name="Marc Schöni" userId="d1aeb401458c298d" providerId="LiveId" clId="{CF701F7A-8F86-BA49-B439-E8D70B295BD1}" dt="2018-04-22T20:03:34.194" v="2220" actId="20577"/>
          <ac:spMkLst>
            <pc:docMk/>
            <pc:sldMk cId="2022784870" sldId="1550"/>
            <ac:spMk id="3" creationId="{7A978D36-5FDD-6C45-9D60-6696186C9F8A}"/>
          </ac:spMkLst>
        </pc:spChg>
        <pc:spChg chg="del">
          <ac:chgData name="Marc Schöni" userId="d1aeb401458c298d" providerId="LiveId" clId="{CF701F7A-8F86-BA49-B439-E8D70B295BD1}" dt="2018-04-22T19:40:45.085" v="1325" actId="20577"/>
          <ac:spMkLst>
            <pc:docMk/>
            <pc:sldMk cId="2022784870" sldId="1550"/>
            <ac:spMk id="7" creationId="{F35C769A-BBBC-453E-9668-1A58E2016AC3}"/>
          </ac:spMkLst>
        </pc:spChg>
        <pc:spChg chg="del">
          <ac:chgData name="Marc Schöni" userId="d1aeb401458c298d" providerId="LiveId" clId="{CF701F7A-8F86-BA49-B439-E8D70B295BD1}" dt="2018-04-22T20:03:31.033" v="2204" actId="478"/>
          <ac:spMkLst>
            <pc:docMk/>
            <pc:sldMk cId="2022784870" sldId="1550"/>
            <ac:spMk id="10" creationId="{5E9D53D3-513A-4229-989E-A0FBB5CF293D}"/>
          </ac:spMkLst>
        </pc:spChg>
      </pc:sldChg>
      <pc:sldChg chg="modSp add">
        <pc:chgData name="Marc Schöni" userId="d1aeb401458c298d" providerId="LiveId" clId="{CF701F7A-8F86-BA49-B439-E8D70B295BD1}" dt="2018-04-22T19:55:06.885" v="1984" actId="20577"/>
        <pc:sldMkLst>
          <pc:docMk/>
          <pc:sldMk cId="2439874562" sldId="1553"/>
        </pc:sldMkLst>
        <pc:spChg chg="mod">
          <ac:chgData name="Marc Schöni" userId="d1aeb401458c298d" providerId="LiveId" clId="{CF701F7A-8F86-BA49-B439-E8D70B295BD1}" dt="2018-04-22T19:55:06.885" v="1984" actId="20577"/>
          <ac:spMkLst>
            <pc:docMk/>
            <pc:sldMk cId="2439874562" sldId="1553"/>
            <ac:spMk id="2" creationId="{AD1B584A-4630-884E-B835-18B213B9D9F3}"/>
          </ac:spMkLst>
        </pc:spChg>
      </pc:sldChg>
    </pc:docChg>
  </pc:docChgLst>
  <pc:docChgLst>
    <pc:chgData name="Marc Schöni" userId="d1aeb401458c298d" providerId="Windows Live" clId="Web-{DC933175-BB99-4129-966C-FDC16233135E}"/>
    <pc:docChg chg="modSld">
      <pc:chgData name="Marc Schöni" userId="d1aeb401458c298d" providerId="Windows Live" clId="Web-{DC933175-BB99-4129-966C-FDC16233135E}" dt="2019-05-07T14:42:42.018" v="59" actId="1076"/>
      <pc:docMkLst>
        <pc:docMk/>
      </pc:docMkLst>
      <pc:sldChg chg="mod modShow">
        <pc:chgData name="Marc Schöni" userId="d1aeb401458c298d" providerId="Windows Live" clId="Web-{DC933175-BB99-4129-966C-FDC16233135E}" dt="2019-05-07T14:39:28.736" v="49"/>
        <pc:sldMkLst>
          <pc:docMk/>
          <pc:sldMk cId="1891979698" sldId="438"/>
        </pc:sldMkLst>
      </pc:sldChg>
      <pc:sldChg chg="modSp">
        <pc:chgData name="Marc Schöni" userId="d1aeb401458c298d" providerId="Windows Live" clId="Web-{DC933175-BB99-4129-966C-FDC16233135E}" dt="2019-05-07T14:40:05.626" v="54" actId="20577"/>
        <pc:sldMkLst>
          <pc:docMk/>
          <pc:sldMk cId="1012481026" sldId="440"/>
        </pc:sldMkLst>
        <pc:spChg chg="mod">
          <ac:chgData name="Marc Schöni" userId="d1aeb401458c298d" providerId="Windows Live" clId="Web-{DC933175-BB99-4129-966C-FDC16233135E}" dt="2019-05-07T14:40:05.626" v="54" actId="20577"/>
          <ac:spMkLst>
            <pc:docMk/>
            <pc:sldMk cId="1012481026" sldId="440"/>
            <ac:spMk id="5" creationId="{6A5FCA56-7087-254A-8C54-6F5CE8EE8FAB}"/>
          </ac:spMkLst>
        </pc:spChg>
      </pc:sldChg>
      <pc:sldChg chg="modSp">
        <pc:chgData name="Marc Schöni" userId="d1aeb401458c298d" providerId="Windows Live" clId="Web-{DC933175-BB99-4129-966C-FDC16233135E}" dt="2019-05-07T14:42:42.018" v="59" actId="1076"/>
        <pc:sldMkLst>
          <pc:docMk/>
          <pc:sldMk cId="1606124237" sldId="448"/>
        </pc:sldMkLst>
        <pc:spChg chg="mod">
          <ac:chgData name="Marc Schöni" userId="d1aeb401458c298d" providerId="Windows Live" clId="Web-{DC933175-BB99-4129-966C-FDC16233135E}" dt="2019-05-07T14:42:42.018" v="59" actId="1076"/>
          <ac:spMkLst>
            <pc:docMk/>
            <pc:sldMk cId="1606124237" sldId="448"/>
            <ac:spMk id="7" creationId="{DA3F3676-FE05-4A7A-87B4-E505075653F7}"/>
          </ac:spMkLst>
        </pc:spChg>
        <pc:spChg chg="mod">
          <ac:chgData name="Marc Schöni" userId="d1aeb401458c298d" providerId="Windows Live" clId="Web-{DC933175-BB99-4129-966C-FDC16233135E}" dt="2019-05-07T14:42:36.815" v="58" actId="1076"/>
          <ac:spMkLst>
            <pc:docMk/>
            <pc:sldMk cId="1606124237" sldId="448"/>
            <ac:spMk id="8" creationId="{D6F514DA-F209-4350-BC9A-B70601ADD95E}"/>
          </ac:spMkLst>
        </pc:spChg>
      </pc:sldChg>
      <pc:sldChg chg="modSp">
        <pc:chgData name="Marc Schöni" userId="d1aeb401458c298d" providerId="Windows Live" clId="Web-{DC933175-BB99-4129-966C-FDC16233135E}" dt="2019-05-07T12:23:17.484" v="46" actId="20577"/>
        <pc:sldMkLst>
          <pc:docMk/>
          <pc:sldMk cId="1295462465" sldId="1555"/>
        </pc:sldMkLst>
        <pc:spChg chg="mod">
          <ac:chgData name="Marc Schöni" userId="d1aeb401458c298d" providerId="Windows Live" clId="Web-{DC933175-BB99-4129-966C-FDC16233135E}" dt="2019-05-07T12:22:35.108" v="6" actId="20577"/>
          <ac:spMkLst>
            <pc:docMk/>
            <pc:sldMk cId="1295462465" sldId="1555"/>
            <ac:spMk id="2" creationId="{00000000-0000-0000-0000-000000000000}"/>
          </ac:spMkLst>
        </pc:spChg>
        <pc:spChg chg="mod">
          <ac:chgData name="Marc Schöni" userId="d1aeb401458c298d" providerId="Windows Live" clId="Web-{DC933175-BB99-4129-966C-FDC16233135E}" dt="2019-05-07T12:23:17.484" v="46" actId="20577"/>
          <ac:spMkLst>
            <pc:docMk/>
            <pc:sldMk cId="1295462465" sldId="1555"/>
            <ac:spMk id="3" creationId="{00000000-0000-0000-0000-000000000000}"/>
          </ac:spMkLst>
        </pc:spChg>
      </pc:sldChg>
    </pc:docChg>
  </pc:docChgLst>
  <pc:docChgLst>
    <pc:chgData name="Marc Schöni" userId="d1aeb401458c298d" providerId="LiveId" clId="{2A8594B2-790D-1D41-BB27-9139534D6FAB}"/>
    <pc:docChg chg="undo custSel delSld modSld modSection">
      <pc:chgData name="Marc Schöni" userId="d1aeb401458c298d" providerId="LiveId" clId="{2A8594B2-790D-1D41-BB27-9139534D6FAB}" dt="2018-04-25T20:00:40.857" v="88" actId="20577"/>
      <pc:docMkLst>
        <pc:docMk/>
      </pc:docMkLst>
      <pc:sldChg chg="modTransition">
        <pc:chgData name="Marc Schöni" userId="d1aeb401458c298d" providerId="LiveId" clId="{2A8594B2-790D-1D41-BB27-9139534D6FAB}" dt="2018-04-25T14:34:32.618" v="70"/>
        <pc:sldMkLst>
          <pc:docMk/>
          <pc:sldMk cId="3984253174" sldId="435"/>
        </pc:sldMkLst>
      </pc:sldChg>
      <pc:sldChg chg="modTransition">
        <pc:chgData name="Marc Schöni" userId="d1aeb401458c298d" providerId="LiveId" clId="{2A8594B2-790D-1D41-BB27-9139534D6FAB}" dt="2018-04-24T15:03:53.481" v="61" actId="2696"/>
        <pc:sldMkLst>
          <pc:docMk/>
          <pc:sldMk cId="2996133480" sldId="441"/>
        </pc:sldMkLst>
      </pc:sldChg>
      <pc:sldChg chg="modSp">
        <pc:chgData name="Marc Schöni" userId="d1aeb401458c298d" providerId="LiveId" clId="{2A8594B2-790D-1D41-BB27-9139534D6FAB}" dt="2018-04-25T10:57:30.053" v="68" actId="1076"/>
        <pc:sldMkLst>
          <pc:docMk/>
          <pc:sldMk cId="2894361377" sldId="442"/>
        </pc:sldMkLst>
        <pc:spChg chg="mod">
          <ac:chgData name="Marc Schöni" userId="d1aeb401458c298d" providerId="LiveId" clId="{2A8594B2-790D-1D41-BB27-9139534D6FAB}" dt="2018-04-25T10:57:30.053" v="68" actId="1076"/>
          <ac:spMkLst>
            <pc:docMk/>
            <pc:sldMk cId="2894361377" sldId="442"/>
            <ac:spMk id="6" creationId="{B3A43E4E-BE05-6541-BC01-8BAE158A956E}"/>
          </ac:spMkLst>
        </pc:spChg>
      </pc:sldChg>
      <pc:sldChg chg="modSp">
        <pc:chgData name="Marc Schöni" userId="d1aeb401458c298d" providerId="LiveId" clId="{2A8594B2-790D-1D41-BB27-9139534D6FAB}" dt="2018-04-25T14:11:11.544" v="69" actId="1076"/>
        <pc:sldMkLst>
          <pc:docMk/>
          <pc:sldMk cId="2580300940" sldId="454"/>
        </pc:sldMkLst>
        <pc:spChg chg="mod">
          <ac:chgData name="Marc Schöni" userId="d1aeb401458c298d" providerId="LiveId" clId="{2A8594B2-790D-1D41-BB27-9139534D6FAB}" dt="2018-04-25T14:11:11.544" v="69" actId="1076"/>
          <ac:spMkLst>
            <pc:docMk/>
            <pc:sldMk cId="2580300940" sldId="454"/>
            <ac:spMk id="7" creationId="{E58DB4BA-B61E-4B8B-B029-0B177FE5D71D}"/>
          </ac:spMkLst>
        </pc:spChg>
      </pc:sldChg>
      <pc:sldChg chg="del">
        <pc:chgData name="Marc Schöni" userId="d1aeb401458c298d" providerId="LiveId" clId="{2A8594B2-790D-1D41-BB27-9139534D6FAB}" dt="2018-04-24T15:04:22.878" v="62" actId="2696"/>
        <pc:sldMkLst>
          <pc:docMk/>
          <pc:sldMk cId="1145021237" sldId="480"/>
        </pc:sldMkLst>
      </pc:sldChg>
      <pc:sldChg chg="modTransition">
        <pc:chgData name="Marc Schöni" userId="d1aeb401458c298d" providerId="LiveId" clId="{2A8594B2-790D-1D41-BB27-9139534D6FAB}" dt="2018-04-24T15:03:53.481" v="61" actId="2696"/>
        <pc:sldMkLst>
          <pc:docMk/>
          <pc:sldMk cId="201338897" sldId="1540"/>
        </pc:sldMkLst>
      </pc:sldChg>
      <pc:sldChg chg="modTransition">
        <pc:chgData name="Marc Schöni" userId="d1aeb401458c298d" providerId="LiveId" clId="{2A8594B2-790D-1D41-BB27-9139534D6FAB}" dt="2018-04-24T15:03:53.481" v="61" actId="2696"/>
        <pc:sldMkLst>
          <pc:docMk/>
          <pc:sldMk cId="1704055389" sldId="1541"/>
        </pc:sldMkLst>
      </pc:sldChg>
      <pc:sldChg chg="modTransition">
        <pc:chgData name="Marc Schöni" userId="d1aeb401458c298d" providerId="LiveId" clId="{2A8594B2-790D-1D41-BB27-9139534D6FAB}" dt="2018-04-24T15:03:53.481" v="61" actId="2696"/>
        <pc:sldMkLst>
          <pc:docMk/>
          <pc:sldMk cId="31043748" sldId="1542"/>
        </pc:sldMkLst>
      </pc:sldChg>
      <pc:sldChg chg="modTransition">
        <pc:chgData name="Marc Schöni" userId="d1aeb401458c298d" providerId="LiveId" clId="{2A8594B2-790D-1D41-BB27-9139534D6FAB}" dt="2018-04-24T15:03:53.481" v="61" actId="2696"/>
        <pc:sldMkLst>
          <pc:docMk/>
          <pc:sldMk cId="1442236685" sldId="1543"/>
        </pc:sldMkLst>
      </pc:sldChg>
      <pc:sldChg chg="modTransition">
        <pc:chgData name="Marc Schöni" userId="d1aeb401458c298d" providerId="LiveId" clId="{2A8594B2-790D-1D41-BB27-9139534D6FAB}" dt="2018-04-24T15:03:53.481" v="61" actId="2696"/>
        <pc:sldMkLst>
          <pc:docMk/>
          <pc:sldMk cId="18363118" sldId="1544"/>
        </pc:sldMkLst>
      </pc:sldChg>
      <pc:sldChg chg="modSp">
        <pc:chgData name="Marc Schöni" userId="d1aeb401458c298d" providerId="LiveId" clId="{2A8594B2-790D-1D41-BB27-9139534D6FAB}" dt="2018-04-25T10:57:10.878" v="66" actId="1076"/>
        <pc:sldMkLst>
          <pc:docMk/>
          <pc:sldMk cId="2322980809" sldId="1545"/>
        </pc:sldMkLst>
        <pc:spChg chg="mod">
          <ac:chgData name="Marc Schöni" userId="d1aeb401458c298d" providerId="LiveId" clId="{2A8594B2-790D-1D41-BB27-9139534D6FAB}" dt="2018-04-25T10:57:10.878" v="66" actId="1076"/>
          <ac:spMkLst>
            <pc:docMk/>
            <pc:sldMk cId="2322980809" sldId="1545"/>
            <ac:spMk id="5" creationId="{4F006168-F6B1-4B76-95CD-9752791AB4D5}"/>
          </ac:spMkLst>
        </pc:spChg>
      </pc:sldChg>
      <pc:sldChg chg="del">
        <pc:chgData name="Marc Schöni" userId="d1aeb401458c298d" providerId="LiveId" clId="{2A8594B2-790D-1D41-BB27-9139534D6FAB}" dt="2018-04-24T15:04:22.897" v="63" actId="2696"/>
        <pc:sldMkLst>
          <pc:docMk/>
          <pc:sldMk cId="178722344" sldId="1551"/>
        </pc:sldMkLst>
      </pc:sldChg>
      <pc:sldChg chg="del">
        <pc:chgData name="Marc Schöni" userId="d1aeb401458c298d" providerId="LiveId" clId="{2A8594B2-790D-1D41-BB27-9139534D6FAB}" dt="2018-04-24T15:04:22.911" v="64" actId="2696"/>
        <pc:sldMkLst>
          <pc:docMk/>
          <pc:sldMk cId="3829476736" sldId="1552"/>
        </pc:sldMkLst>
      </pc:sldChg>
      <pc:sldChg chg="del">
        <pc:chgData name="Marc Schöni" userId="d1aeb401458c298d" providerId="LiveId" clId="{2A8594B2-790D-1D41-BB27-9139534D6FAB}" dt="2018-04-24T13:17:14.321" v="1" actId="2696"/>
        <pc:sldMkLst>
          <pc:docMk/>
          <pc:sldMk cId="2911033213" sldId="1557"/>
        </pc:sldMkLst>
      </pc:sldChg>
      <pc:sldChg chg="modSp">
        <pc:chgData name="Marc Schöni" userId="d1aeb401458c298d" providerId="LiveId" clId="{2A8594B2-790D-1D41-BB27-9139534D6FAB}" dt="2018-04-24T13:18:19.296" v="60" actId="20577"/>
        <pc:sldMkLst>
          <pc:docMk/>
          <pc:sldMk cId="563350681" sldId="1558"/>
        </pc:sldMkLst>
        <pc:spChg chg="mod">
          <ac:chgData name="Marc Schöni" userId="d1aeb401458c298d" providerId="LiveId" clId="{2A8594B2-790D-1D41-BB27-9139534D6FAB}" dt="2018-04-24T13:18:19.296" v="60" actId="20577"/>
          <ac:spMkLst>
            <pc:docMk/>
            <pc:sldMk cId="563350681" sldId="1558"/>
            <ac:spMk id="3" creationId="{B35B8C51-BAF2-4874-9620-CEC7AB981E5C}"/>
          </ac:spMkLst>
        </pc:spChg>
      </pc:sldChg>
      <pc:sldChg chg="del">
        <pc:chgData name="Marc Schöni" userId="d1aeb401458c298d" providerId="LiveId" clId="{2A8594B2-790D-1D41-BB27-9139534D6FAB}" dt="2018-04-24T15:04:30.548" v="65" actId="2696"/>
        <pc:sldMkLst>
          <pc:docMk/>
          <pc:sldMk cId="65318220" sldId="1559"/>
        </pc:sldMkLst>
      </pc:sldChg>
      <pc:sldChg chg="modSp">
        <pc:chgData name="Marc Schöni" userId="d1aeb401458c298d" providerId="LiveId" clId="{2A8594B2-790D-1D41-BB27-9139534D6FAB}" dt="2018-04-25T20:00:40.857" v="88" actId="20577"/>
        <pc:sldMkLst>
          <pc:docMk/>
          <pc:sldMk cId="2644789430" sldId="1561"/>
        </pc:sldMkLst>
        <pc:spChg chg="mod">
          <ac:chgData name="Marc Schöni" userId="d1aeb401458c298d" providerId="LiveId" clId="{2A8594B2-790D-1D41-BB27-9139534D6FAB}" dt="2018-04-25T20:00:40.857" v="88" actId="20577"/>
          <ac:spMkLst>
            <pc:docMk/>
            <pc:sldMk cId="2644789430" sldId="1561"/>
            <ac:spMk id="3" creationId="{9015043A-6945-455F-9B56-F94BFF367C1B}"/>
          </ac:spMkLst>
        </pc:spChg>
      </pc:sldChg>
    </pc:docChg>
  </pc:docChgLst>
  <pc:docChgLst>
    <pc:chgData name="Guessow, Carolin" userId="S::carolin.guessow@unisg.ch::2178ec3c-db35-400b-b6ea-c1c98ad8e752" providerId="AD" clId="Web-{C0F0BC44-2D13-E0F5-16EE-E62F8C885B5D}"/>
    <pc:docChg chg="modSld">
      <pc:chgData name="Guessow, Carolin" userId="S::carolin.guessow@unisg.ch::2178ec3c-db35-400b-b6ea-c1c98ad8e752" providerId="AD" clId="Web-{C0F0BC44-2D13-E0F5-16EE-E62F8C885B5D}" dt="2019-05-28T06:05:50.629" v="149" actId="20577"/>
      <pc:docMkLst>
        <pc:docMk/>
      </pc:docMkLst>
      <pc:sldChg chg="modSp">
        <pc:chgData name="Guessow, Carolin" userId="S::carolin.guessow@unisg.ch::2178ec3c-db35-400b-b6ea-c1c98ad8e752" providerId="AD" clId="Web-{C0F0BC44-2D13-E0F5-16EE-E62F8C885B5D}" dt="2019-05-28T06:01:33.971" v="129" actId="20577"/>
        <pc:sldMkLst>
          <pc:docMk/>
          <pc:sldMk cId="1012481026" sldId="440"/>
        </pc:sldMkLst>
        <pc:spChg chg="mod">
          <ac:chgData name="Guessow, Carolin" userId="S::carolin.guessow@unisg.ch::2178ec3c-db35-400b-b6ea-c1c98ad8e752" providerId="AD" clId="Web-{C0F0BC44-2D13-E0F5-16EE-E62F8C885B5D}" dt="2019-05-28T06:01:33.971" v="129" actId="20577"/>
          <ac:spMkLst>
            <pc:docMk/>
            <pc:sldMk cId="1012481026" sldId="440"/>
            <ac:spMk id="5" creationId="{6A5FCA56-7087-254A-8C54-6F5CE8EE8FAB}"/>
          </ac:spMkLst>
        </pc:spChg>
      </pc:sldChg>
      <pc:sldChg chg="modSp">
        <pc:chgData name="Guessow, Carolin" userId="S::carolin.guessow@unisg.ch::2178ec3c-db35-400b-b6ea-c1c98ad8e752" providerId="AD" clId="Web-{C0F0BC44-2D13-E0F5-16EE-E62F8C885B5D}" dt="2019-05-28T05:58:41.986" v="89" actId="20577"/>
        <pc:sldMkLst>
          <pc:docMk/>
          <pc:sldMk cId="3841178979" sldId="466"/>
        </pc:sldMkLst>
        <pc:spChg chg="mod">
          <ac:chgData name="Guessow, Carolin" userId="S::carolin.guessow@unisg.ch::2178ec3c-db35-400b-b6ea-c1c98ad8e752" providerId="AD" clId="Web-{C0F0BC44-2D13-E0F5-16EE-E62F8C885B5D}" dt="2019-05-28T05:58:41.986" v="89" actId="20577"/>
          <ac:spMkLst>
            <pc:docMk/>
            <pc:sldMk cId="3841178979" sldId="466"/>
            <ac:spMk id="6" creationId="{2BCC3E00-60C9-1345-AEE3-57A52F38BEA6}"/>
          </ac:spMkLst>
        </pc:spChg>
      </pc:sldChg>
      <pc:sldChg chg="modSp">
        <pc:chgData name="Guessow, Carolin" userId="S::carolin.guessow@unisg.ch::2178ec3c-db35-400b-b6ea-c1c98ad8e752" providerId="AD" clId="Web-{C0F0BC44-2D13-E0F5-16EE-E62F8C885B5D}" dt="2019-05-28T06:04:28.847" v="138" actId="20577"/>
        <pc:sldMkLst>
          <pc:docMk/>
          <pc:sldMk cId="2439874562" sldId="1553"/>
        </pc:sldMkLst>
        <pc:spChg chg="mod">
          <ac:chgData name="Guessow, Carolin" userId="S::carolin.guessow@unisg.ch::2178ec3c-db35-400b-b6ea-c1c98ad8e752" providerId="AD" clId="Web-{C0F0BC44-2D13-E0F5-16EE-E62F8C885B5D}" dt="2019-05-28T06:04:28.847" v="138" actId="20577"/>
          <ac:spMkLst>
            <pc:docMk/>
            <pc:sldMk cId="2439874562" sldId="1553"/>
            <ac:spMk id="3" creationId="{D1E4CB14-C266-7449-B3FC-790C2894F0D7}"/>
          </ac:spMkLst>
        </pc:spChg>
      </pc:sldChg>
      <pc:sldChg chg="modSp">
        <pc:chgData name="Guessow, Carolin" userId="S::carolin.guessow@unisg.ch::2178ec3c-db35-400b-b6ea-c1c98ad8e752" providerId="AD" clId="Web-{C0F0BC44-2D13-E0F5-16EE-E62F8C885B5D}" dt="2019-05-28T05:54:55.218" v="71" actId="20577"/>
        <pc:sldMkLst>
          <pc:docMk/>
          <pc:sldMk cId="1295462465" sldId="1555"/>
        </pc:sldMkLst>
        <pc:spChg chg="mod">
          <ac:chgData name="Guessow, Carolin" userId="S::carolin.guessow@unisg.ch::2178ec3c-db35-400b-b6ea-c1c98ad8e752" providerId="AD" clId="Web-{C0F0BC44-2D13-E0F5-16EE-E62F8C885B5D}" dt="2019-05-28T05:54:55.218" v="71" actId="20577"/>
          <ac:spMkLst>
            <pc:docMk/>
            <pc:sldMk cId="1295462465" sldId="1555"/>
            <ac:spMk id="3" creationId="{00000000-0000-0000-0000-000000000000}"/>
          </ac:spMkLst>
        </pc:spChg>
      </pc:sldChg>
      <pc:sldChg chg="addCm">
        <pc:chgData name="Guessow, Carolin" userId="S::carolin.guessow@unisg.ch::2178ec3c-db35-400b-b6ea-c1c98ad8e752" providerId="AD" clId="Web-{C0F0BC44-2D13-E0F5-16EE-E62F8C885B5D}" dt="2019-05-28T06:03:25.972" v="131"/>
        <pc:sldMkLst>
          <pc:docMk/>
          <pc:sldMk cId="2072824565" sldId="1556"/>
        </pc:sldMkLst>
      </pc:sldChg>
      <pc:sldChg chg="modSp">
        <pc:chgData name="Guessow, Carolin" userId="S::carolin.guessow@unisg.ch::2178ec3c-db35-400b-b6ea-c1c98ad8e752" providerId="AD" clId="Web-{C0F0BC44-2D13-E0F5-16EE-E62F8C885B5D}" dt="2019-05-28T06:05:50.614" v="148" actId="20577"/>
        <pc:sldMkLst>
          <pc:docMk/>
          <pc:sldMk cId="2644789430" sldId="1561"/>
        </pc:sldMkLst>
        <pc:spChg chg="mod">
          <ac:chgData name="Guessow, Carolin" userId="S::carolin.guessow@unisg.ch::2178ec3c-db35-400b-b6ea-c1c98ad8e752" providerId="AD" clId="Web-{C0F0BC44-2D13-E0F5-16EE-E62F8C885B5D}" dt="2019-05-28T06:05:50.614" v="148" actId="20577"/>
          <ac:spMkLst>
            <pc:docMk/>
            <pc:sldMk cId="2644789430" sldId="1561"/>
            <ac:spMk id="3" creationId="{9015043A-6945-455F-9B56-F94BFF367C1B}"/>
          </ac:spMkLst>
        </pc:spChg>
      </pc:sldChg>
      <pc:sldChg chg="modSp">
        <pc:chgData name="Guessow, Carolin" userId="S::carolin.guessow@unisg.ch::2178ec3c-db35-400b-b6ea-c1c98ad8e752" providerId="AD" clId="Web-{C0F0BC44-2D13-E0F5-16EE-E62F8C885B5D}" dt="2019-05-28T05:59:04.314" v="101" actId="20577"/>
        <pc:sldMkLst>
          <pc:docMk/>
          <pc:sldMk cId="807529910" sldId="1563"/>
        </pc:sldMkLst>
        <pc:spChg chg="mod">
          <ac:chgData name="Guessow, Carolin" userId="S::carolin.guessow@unisg.ch::2178ec3c-db35-400b-b6ea-c1c98ad8e752" providerId="AD" clId="Web-{C0F0BC44-2D13-E0F5-16EE-E62F8C885B5D}" dt="2019-05-28T05:59:04.314" v="101" actId="20577"/>
          <ac:spMkLst>
            <pc:docMk/>
            <pc:sldMk cId="807529910" sldId="1563"/>
            <ac:spMk id="97" creationId="{B14F747C-471A-0144-A443-E2851FBE385C}"/>
          </ac:spMkLst>
        </pc:spChg>
      </pc:sldChg>
      <pc:sldChg chg="modSp">
        <pc:chgData name="Guessow, Carolin" userId="S::carolin.guessow@unisg.ch::2178ec3c-db35-400b-b6ea-c1c98ad8e752" providerId="AD" clId="Web-{C0F0BC44-2D13-E0F5-16EE-E62F8C885B5D}" dt="2019-05-28T06:00:10.736" v="111" actId="20577"/>
        <pc:sldMkLst>
          <pc:docMk/>
          <pc:sldMk cId="4113392976" sldId="1566"/>
        </pc:sldMkLst>
        <pc:spChg chg="mod">
          <ac:chgData name="Guessow, Carolin" userId="S::carolin.guessow@unisg.ch::2178ec3c-db35-400b-b6ea-c1c98ad8e752" providerId="AD" clId="Web-{C0F0BC44-2D13-E0F5-16EE-E62F8C885B5D}" dt="2019-05-28T06:00:10.736" v="111" actId="20577"/>
          <ac:spMkLst>
            <pc:docMk/>
            <pc:sldMk cId="4113392976" sldId="1566"/>
            <ac:spMk id="98" creationId="{739AF334-5716-F54E-BD3A-D0060D1A7356}"/>
          </ac:spMkLst>
        </pc:spChg>
      </pc:sldChg>
    </pc:docChg>
  </pc:docChgLst>
  <pc:docChgLst>
    <pc:chgData name="Marc Schöni" userId="d1aeb401458c298d" providerId="Windows Live" clId="Web-{710C2A90-2481-4228-8389-DCE558A19C9C}"/>
    <pc:docChg chg="modSld">
      <pc:chgData name="Marc Schöni" userId="d1aeb401458c298d" providerId="Windows Live" clId="Web-{710C2A90-2481-4228-8389-DCE558A19C9C}" dt="2019-05-08T11:46:40.707" v="39" actId="20577"/>
      <pc:docMkLst>
        <pc:docMk/>
      </pc:docMkLst>
      <pc:sldChg chg="modSp">
        <pc:chgData name="Marc Schöni" userId="d1aeb401458c298d" providerId="Windows Live" clId="Web-{710C2A90-2481-4228-8389-DCE558A19C9C}" dt="2019-05-08T11:46:40.707" v="38" actId="20577"/>
        <pc:sldMkLst>
          <pc:docMk/>
          <pc:sldMk cId="3535872366" sldId="570"/>
        </pc:sldMkLst>
        <pc:spChg chg="mod">
          <ac:chgData name="Marc Schöni" userId="d1aeb401458c298d" providerId="Windows Live" clId="Web-{710C2A90-2481-4228-8389-DCE558A19C9C}" dt="2019-05-08T11:46:40.707" v="38" actId="20577"/>
          <ac:spMkLst>
            <pc:docMk/>
            <pc:sldMk cId="3535872366" sldId="570"/>
            <ac:spMk id="3" creationId="{8A4FA0C1-A279-4E23-A269-972EFF16738F}"/>
          </ac:spMkLst>
        </pc:spChg>
      </pc:sldChg>
    </pc:docChg>
  </pc:docChgLst>
  <pc:docChgLst>
    <pc:chgData userId="d1aeb401458c298d" providerId="LiveId" clId="{205CECB2-232F-4BF8-B2CE-E7759E2E40FC}"/>
    <pc:docChg chg="undo custSel addSld modSld sldOrd">
      <pc:chgData name="" userId="d1aeb401458c298d" providerId="LiveId" clId="{205CECB2-232F-4BF8-B2CE-E7759E2E40FC}" dt="2018-04-23T20:59:56.834" v="2913" actId="20577"/>
      <pc:docMkLst>
        <pc:docMk/>
      </pc:docMkLst>
      <pc:sldChg chg="modSp ord">
        <pc:chgData name="" userId="d1aeb401458c298d" providerId="LiveId" clId="{205CECB2-232F-4BF8-B2CE-E7759E2E40FC}" dt="2018-04-23T20:40:01.275" v="2528" actId="6549"/>
        <pc:sldMkLst>
          <pc:docMk/>
          <pc:sldMk cId="1023502858" sldId="434"/>
        </pc:sldMkLst>
        <pc:spChg chg="mod">
          <ac:chgData name="" userId="d1aeb401458c298d" providerId="LiveId" clId="{205CECB2-232F-4BF8-B2CE-E7759E2E40FC}" dt="2018-04-23T20:37:34.300" v="2476" actId="6549"/>
          <ac:spMkLst>
            <pc:docMk/>
            <pc:sldMk cId="1023502858" sldId="434"/>
            <ac:spMk id="12" creationId="{069C6420-5328-0741-80D0-70C9D9E1EE14}"/>
          </ac:spMkLst>
        </pc:spChg>
        <pc:graphicFrameChg chg="modGraphic">
          <ac:chgData name="" userId="d1aeb401458c298d" providerId="LiveId" clId="{205CECB2-232F-4BF8-B2CE-E7759E2E40FC}" dt="2018-04-23T20:40:01.275" v="2528" actId="6549"/>
          <ac:graphicFrameMkLst>
            <pc:docMk/>
            <pc:sldMk cId="1023502858" sldId="434"/>
            <ac:graphicFrameMk id="4" creationId="{00000000-0000-0000-0000-000000000000}"/>
          </ac:graphicFrameMkLst>
        </pc:graphicFrameChg>
      </pc:sldChg>
      <pc:sldChg chg="modSp">
        <pc:chgData name="" userId="d1aeb401458c298d" providerId="LiveId" clId="{205CECB2-232F-4BF8-B2CE-E7759E2E40FC}" dt="2018-04-23T20:42:34.935" v="2645" actId="20577"/>
        <pc:sldMkLst>
          <pc:docMk/>
          <pc:sldMk cId="3984253174" sldId="435"/>
        </pc:sldMkLst>
        <pc:spChg chg="mod">
          <ac:chgData name="" userId="d1aeb401458c298d" providerId="LiveId" clId="{205CECB2-232F-4BF8-B2CE-E7759E2E40FC}" dt="2018-04-23T20:35:40.114" v="2475" actId="20577"/>
          <ac:spMkLst>
            <pc:docMk/>
            <pc:sldMk cId="3984253174" sldId="435"/>
            <ac:spMk id="12" creationId="{756747DA-E06E-8A44-808F-5563C7F8AD34}"/>
          </ac:spMkLst>
        </pc:spChg>
        <pc:graphicFrameChg chg="modGraphic">
          <ac:chgData name="" userId="d1aeb401458c298d" providerId="LiveId" clId="{205CECB2-232F-4BF8-B2CE-E7759E2E40FC}" dt="2018-04-23T20:42:34.935" v="2645" actId="20577"/>
          <ac:graphicFrameMkLst>
            <pc:docMk/>
            <pc:sldMk cId="3984253174" sldId="435"/>
            <ac:graphicFrameMk id="4" creationId="{00000000-0000-0000-0000-000000000000}"/>
          </ac:graphicFrameMkLst>
        </pc:graphicFrameChg>
      </pc:sldChg>
      <pc:sldChg chg="modSp">
        <pc:chgData name="" userId="d1aeb401458c298d" providerId="LiveId" clId="{205CECB2-232F-4BF8-B2CE-E7759E2E40FC}" dt="2018-04-23T20:49:40.673" v="2897" actId="20577"/>
        <pc:sldMkLst>
          <pc:docMk/>
          <pc:sldMk cId="2029796249" sldId="436"/>
        </pc:sldMkLst>
        <pc:spChg chg="mod">
          <ac:chgData name="" userId="d1aeb401458c298d" providerId="LiveId" clId="{205CECB2-232F-4BF8-B2CE-E7759E2E40FC}" dt="2018-04-23T20:49:40.673" v="2897" actId="20577"/>
          <ac:spMkLst>
            <pc:docMk/>
            <pc:sldMk cId="2029796249" sldId="436"/>
            <ac:spMk id="5" creationId="{AA6EEBBF-0F2A-B548-B090-D2EBA3B7AB41}"/>
          </ac:spMkLst>
        </pc:spChg>
      </pc:sldChg>
      <pc:sldChg chg="modSp">
        <pc:chgData name="" userId="d1aeb401458c298d" providerId="LiveId" clId="{205CECB2-232F-4BF8-B2CE-E7759E2E40FC}" dt="2018-04-23T20:02:05.935" v="970" actId="20577"/>
        <pc:sldMkLst>
          <pc:docMk/>
          <pc:sldMk cId="1606124237" sldId="448"/>
        </pc:sldMkLst>
        <pc:spChg chg="mod">
          <ac:chgData name="" userId="d1aeb401458c298d" providerId="LiveId" clId="{205CECB2-232F-4BF8-B2CE-E7759E2E40FC}" dt="2018-04-23T20:02:05.935" v="970" actId="20577"/>
          <ac:spMkLst>
            <pc:docMk/>
            <pc:sldMk cId="1606124237" sldId="448"/>
            <ac:spMk id="6" creationId="{E6BC81FE-D4ED-4940-8A1A-BA0B3DEF1C6D}"/>
          </ac:spMkLst>
        </pc:spChg>
      </pc:sldChg>
      <pc:sldChg chg="modSp">
        <pc:chgData name="" userId="d1aeb401458c298d" providerId="LiveId" clId="{205CECB2-232F-4BF8-B2CE-E7759E2E40FC}" dt="2018-04-23T20:30:52.518" v="2371" actId="1076"/>
        <pc:sldMkLst>
          <pc:docMk/>
          <pc:sldMk cId="2580300940" sldId="454"/>
        </pc:sldMkLst>
        <pc:spChg chg="mod">
          <ac:chgData name="" userId="d1aeb401458c298d" providerId="LiveId" clId="{205CECB2-232F-4BF8-B2CE-E7759E2E40FC}" dt="2018-04-23T20:29:57.175" v="2370" actId="20577"/>
          <ac:spMkLst>
            <pc:docMk/>
            <pc:sldMk cId="2580300940" sldId="454"/>
            <ac:spMk id="6" creationId="{2A7DE0D8-C518-0041-8909-28D5A7E391E7}"/>
          </ac:spMkLst>
        </pc:spChg>
        <pc:spChg chg="mod">
          <ac:chgData name="" userId="d1aeb401458c298d" providerId="LiveId" clId="{205CECB2-232F-4BF8-B2CE-E7759E2E40FC}" dt="2018-04-23T20:30:52.518" v="2371" actId="1076"/>
          <ac:spMkLst>
            <pc:docMk/>
            <pc:sldMk cId="2580300940" sldId="454"/>
            <ac:spMk id="7" creationId="{E58DB4BA-B61E-4B8B-B029-0B177FE5D71D}"/>
          </ac:spMkLst>
        </pc:spChg>
      </pc:sldChg>
      <pc:sldChg chg="modSp">
        <pc:chgData name="" userId="d1aeb401458c298d" providerId="LiveId" clId="{205CECB2-232F-4BF8-B2CE-E7759E2E40FC}" dt="2018-04-23T19:44:10.763" v="112" actId="14100"/>
        <pc:sldMkLst>
          <pc:docMk/>
          <pc:sldMk cId="2322980809" sldId="1545"/>
        </pc:sldMkLst>
        <pc:spChg chg="mod">
          <ac:chgData name="" userId="d1aeb401458c298d" providerId="LiveId" clId="{205CECB2-232F-4BF8-B2CE-E7759E2E40FC}" dt="2018-04-23T19:44:10.763" v="112" actId="14100"/>
          <ac:spMkLst>
            <pc:docMk/>
            <pc:sldMk cId="2322980809" sldId="1545"/>
            <ac:spMk id="5" creationId="{4F006168-F6B1-4B76-95CD-9752791AB4D5}"/>
          </ac:spMkLst>
        </pc:spChg>
        <pc:spChg chg="mod">
          <ac:chgData name="" userId="d1aeb401458c298d" providerId="LiveId" clId="{205CECB2-232F-4BF8-B2CE-E7759E2E40FC}" dt="2018-04-23T19:44:02.535" v="109" actId="20577"/>
          <ac:spMkLst>
            <pc:docMk/>
            <pc:sldMk cId="2322980809" sldId="1545"/>
            <ac:spMk id="6" creationId="{62B6AA1F-84F2-7443-AD55-41A8627C7CB5}"/>
          </ac:spMkLst>
        </pc:spChg>
      </pc:sldChg>
      <pc:sldChg chg="modSp">
        <pc:chgData name="" userId="d1aeb401458c298d" providerId="LiveId" clId="{205CECB2-232F-4BF8-B2CE-E7759E2E40FC}" dt="2018-04-23T19:44:56.037" v="140" actId="20577"/>
        <pc:sldMkLst>
          <pc:docMk/>
          <pc:sldMk cId="4010084643" sldId="1547"/>
        </pc:sldMkLst>
        <pc:spChg chg="mod">
          <ac:chgData name="" userId="d1aeb401458c298d" providerId="LiveId" clId="{205CECB2-232F-4BF8-B2CE-E7759E2E40FC}" dt="2018-04-23T19:44:56.037" v="140" actId="20577"/>
          <ac:spMkLst>
            <pc:docMk/>
            <pc:sldMk cId="4010084643" sldId="1547"/>
            <ac:spMk id="7" creationId="{5A77C7D1-55CC-5844-AABA-9C4C5C8936AB}"/>
          </ac:spMkLst>
        </pc:spChg>
      </pc:sldChg>
      <pc:sldChg chg="modSp">
        <pc:chgData name="" userId="d1aeb401458c298d" providerId="LiveId" clId="{205CECB2-232F-4BF8-B2CE-E7759E2E40FC}" dt="2018-04-23T20:38:46.618" v="2478" actId="6549"/>
        <pc:sldMkLst>
          <pc:docMk/>
          <pc:sldMk cId="2022784870" sldId="1550"/>
        </pc:sldMkLst>
        <pc:spChg chg="mod">
          <ac:chgData name="" userId="d1aeb401458c298d" providerId="LiveId" clId="{205CECB2-232F-4BF8-B2CE-E7759E2E40FC}" dt="2018-04-23T20:38:46.618" v="2478" actId="6549"/>
          <ac:spMkLst>
            <pc:docMk/>
            <pc:sldMk cId="2022784870" sldId="1550"/>
            <ac:spMk id="3" creationId="{7A978D36-5FDD-6C45-9D60-6696186C9F8A}"/>
          </ac:spMkLst>
        </pc:spChg>
      </pc:sldChg>
      <pc:sldChg chg="addSp modSp ord">
        <pc:chgData name="" userId="d1aeb401458c298d" providerId="LiveId" clId="{205CECB2-232F-4BF8-B2CE-E7759E2E40FC}" dt="2018-04-23T20:59:56.834" v="2913" actId="20577"/>
        <pc:sldMkLst>
          <pc:docMk/>
          <pc:sldMk cId="2439874562" sldId="1553"/>
        </pc:sldMkLst>
        <pc:spChg chg="mod">
          <ac:chgData name="" userId="d1aeb401458c298d" providerId="LiveId" clId="{205CECB2-232F-4BF8-B2CE-E7759E2E40FC}" dt="2018-04-23T20:59:56.834" v="2913" actId="20577"/>
          <ac:spMkLst>
            <pc:docMk/>
            <pc:sldMk cId="2439874562" sldId="1553"/>
            <ac:spMk id="2" creationId="{AD1B584A-4630-884E-B835-18B213B9D9F3}"/>
          </ac:spMkLst>
        </pc:spChg>
        <pc:spChg chg="mod">
          <ac:chgData name="" userId="d1aeb401458c298d" providerId="LiveId" clId="{205CECB2-232F-4BF8-B2CE-E7759E2E40FC}" dt="2018-04-23T19:53:20.257" v="648" actId="313"/>
          <ac:spMkLst>
            <pc:docMk/>
            <pc:sldMk cId="2439874562" sldId="1553"/>
            <ac:spMk id="3" creationId="{D1E4CB14-C266-7449-B3FC-790C2894F0D7}"/>
          </ac:spMkLst>
        </pc:spChg>
        <pc:picChg chg="add mod">
          <ac:chgData name="" userId="d1aeb401458c298d" providerId="LiveId" clId="{205CECB2-232F-4BF8-B2CE-E7759E2E40FC}" dt="2018-04-23T19:51:14.260" v="418" actId="1076"/>
          <ac:picMkLst>
            <pc:docMk/>
            <pc:sldMk cId="2439874562" sldId="1553"/>
            <ac:picMk id="5" creationId="{D65BDDA4-CE09-41AF-B1B1-DB141775DEA4}"/>
          </ac:picMkLst>
        </pc:picChg>
        <pc:picChg chg="add mod">
          <ac:chgData name="" userId="d1aeb401458c298d" providerId="LiveId" clId="{205CECB2-232F-4BF8-B2CE-E7759E2E40FC}" dt="2018-04-23T19:53:32.008" v="651" actId="1076"/>
          <ac:picMkLst>
            <pc:docMk/>
            <pc:sldMk cId="2439874562" sldId="1553"/>
            <ac:picMk id="6" creationId="{59BC2D56-C5CA-4938-A240-748BF23AF184}"/>
          </ac:picMkLst>
        </pc:picChg>
      </pc:sldChg>
      <pc:sldChg chg="modSp add ord">
        <pc:chgData name="" userId="d1aeb401458c298d" providerId="LiveId" clId="{205CECB2-232F-4BF8-B2CE-E7759E2E40FC}" dt="2018-04-23T19:21:14.389" v="41" actId="20577"/>
        <pc:sldMkLst>
          <pc:docMk/>
          <pc:sldMk cId="2072824565" sldId="1556"/>
        </pc:sldMkLst>
        <pc:spChg chg="mod">
          <ac:chgData name="" userId="d1aeb401458c298d" providerId="LiveId" clId="{205CECB2-232F-4BF8-B2CE-E7759E2E40FC}" dt="2018-04-23T19:21:14.389" v="41" actId="20577"/>
          <ac:spMkLst>
            <pc:docMk/>
            <pc:sldMk cId="2072824565" sldId="1556"/>
            <ac:spMk id="2" creationId="{00000000-0000-0000-0000-000000000000}"/>
          </ac:spMkLst>
        </pc:spChg>
      </pc:sldChg>
      <pc:sldChg chg="modSp add">
        <pc:chgData name="" userId="d1aeb401458c298d" providerId="LiveId" clId="{205CECB2-232F-4BF8-B2CE-E7759E2E40FC}" dt="2018-04-23T20:58:54.352" v="2907" actId="20577"/>
        <pc:sldMkLst>
          <pc:docMk/>
          <pc:sldMk cId="563350681" sldId="1558"/>
        </pc:sldMkLst>
        <pc:spChg chg="mod">
          <ac:chgData name="" userId="d1aeb401458c298d" providerId="LiveId" clId="{205CECB2-232F-4BF8-B2CE-E7759E2E40FC}" dt="2018-04-23T20:58:54.352" v="2907" actId="20577"/>
          <ac:spMkLst>
            <pc:docMk/>
            <pc:sldMk cId="563350681" sldId="1558"/>
            <ac:spMk id="2" creationId="{F7931628-1522-44A2-9941-D25E914E2941}"/>
          </ac:spMkLst>
        </pc:spChg>
        <pc:spChg chg="mod">
          <ac:chgData name="" userId="d1aeb401458c298d" providerId="LiveId" clId="{205CECB2-232F-4BF8-B2CE-E7759E2E40FC}" dt="2018-04-23T19:57:50.421" v="825" actId="20577"/>
          <ac:spMkLst>
            <pc:docMk/>
            <pc:sldMk cId="563350681" sldId="1558"/>
            <ac:spMk id="3" creationId="{B35B8C51-BAF2-4874-9620-CEC7AB981E5C}"/>
          </ac:spMkLst>
        </pc:spChg>
      </pc:sldChg>
      <pc:sldChg chg="modSp add modNotesTx">
        <pc:chgData name="" userId="d1aeb401458c298d" providerId="LiveId" clId="{205CECB2-232F-4BF8-B2CE-E7759E2E40FC}" dt="2018-04-23T20:33:56.752" v="2372" actId="12"/>
        <pc:sldMkLst>
          <pc:docMk/>
          <pc:sldMk cId="1820337365" sldId="1560"/>
        </pc:sldMkLst>
        <pc:spChg chg="mod">
          <ac:chgData name="" userId="d1aeb401458c298d" providerId="LiveId" clId="{205CECB2-232F-4BF8-B2CE-E7759E2E40FC}" dt="2018-04-23T20:08:17.581" v="982" actId="20577"/>
          <ac:spMkLst>
            <pc:docMk/>
            <pc:sldMk cId="1820337365" sldId="1560"/>
            <ac:spMk id="2" creationId="{1ECC0D27-FFA7-469E-9843-1A9134FDF2B8}"/>
          </ac:spMkLst>
        </pc:spChg>
        <pc:spChg chg="mod">
          <ac:chgData name="" userId="d1aeb401458c298d" providerId="LiveId" clId="{205CECB2-232F-4BF8-B2CE-E7759E2E40FC}" dt="2018-04-23T20:33:56.752" v="2372" actId="12"/>
          <ac:spMkLst>
            <pc:docMk/>
            <pc:sldMk cId="1820337365" sldId="1560"/>
            <ac:spMk id="3" creationId="{1122F9A7-D0D0-463E-96FA-3B3FC21D59A9}"/>
          </ac:spMkLst>
        </pc:spChg>
      </pc:sldChg>
      <pc:sldChg chg="modSp add ord">
        <pc:chgData name="" userId="d1aeb401458c298d" providerId="LiveId" clId="{205CECB2-232F-4BF8-B2CE-E7759E2E40FC}" dt="2018-04-23T20:22:55.094" v="2354" actId="6549"/>
        <pc:sldMkLst>
          <pc:docMk/>
          <pc:sldMk cId="2644789430" sldId="1561"/>
        </pc:sldMkLst>
        <pc:spChg chg="mod">
          <ac:chgData name="" userId="d1aeb401458c298d" providerId="LiveId" clId="{205CECB2-232F-4BF8-B2CE-E7759E2E40FC}" dt="2018-04-23T20:16:30.521" v="1616" actId="20577"/>
          <ac:spMkLst>
            <pc:docMk/>
            <pc:sldMk cId="2644789430" sldId="1561"/>
            <ac:spMk id="2" creationId="{CF726A75-002E-44F3-B5F8-64EADC5C5719}"/>
          </ac:spMkLst>
        </pc:spChg>
        <pc:spChg chg="mod">
          <ac:chgData name="" userId="d1aeb401458c298d" providerId="LiveId" clId="{205CECB2-232F-4BF8-B2CE-E7759E2E40FC}" dt="2018-04-23T20:22:55.094" v="2354" actId="6549"/>
          <ac:spMkLst>
            <pc:docMk/>
            <pc:sldMk cId="2644789430" sldId="1561"/>
            <ac:spMk id="3" creationId="{9015043A-6945-455F-9B56-F94BFF367C1B}"/>
          </ac:spMkLst>
        </pc:spChg>
      </pc:sldChg>
      <pc:sldChg chg="addSp modSp add modAnim">
        <pc:chgData name="" userId="d1aeb401458c298d" providerId="LiveId" clId="{205CECB2-232F-4BF8-B2CE-E7759E2E40FC}" dt="2018-04-23T20:54:29.409" v="2899" actId="20577"/>
        <pc:sldMkLst>
          <pc:docMk/>
          <pc:sldMk cId="2220864576" sldId="1562"/>
        </pc:sldMkLst>
        <pc:spChg chg="add mod">
          <ac:chgData name="" userId="d1aeb401458c298d" providerId="LiveId" clId="{205CECB2-232F-4BF8-B2CE-E7759E2E40FC}" dt="2018-04-23T20:47:09.196" v="2868" actId="1076"/>
          <ac:spMkLst>
            <pc:docMk/>
            <pc:sldMk cId="2220864576" sldId="1562"/>
            <ac:spMk id="3" creationId="{B554BE9A-A0F0-4022-8958-DC78E9EAADAA}"/>
          </ac:spMkLst>
        </pc:spChg>
        <pc:spChg chg="add mod">
          <ac:chgData name="" userId="d1aeb401458c298d" providerId="LiveId" clId="{205CECB2-232F-4BF8-B2CE-E7759E2E40FC}" dt="2018-04-23T20:47:29.103" v="2887" actId="1076"/>
          <ac:spMkLst>
            <pc:docMk/>
            <pc:sldMk cId="2220864576" sldId="1562"/>
            <ac:spMk id="13" creationId="{D6CC2183-9483-433B-B799-D69604B13E05}"/>
          </ac:spMkLst>
        </pc:spChg>
        <pc:graphicFrameChg chg="mod modGraphic">
          <ac:chgData name="" userId="d1aeb401458c298d" providerId="LiveId" clId="{205CECB2-232F-4BF8-B2CE-E7759E2E40FC}" dt="2018-04-23T20:46:09.352" v="2839" actId="20577"/>
          <ac:graphicFrameMkLst>
            <pc:docMk/>
            <pc:sldMk cId="2220864576" sldId="1562"/>
            <ac:graphicFrameMk id="4" creationId="{00000000-0000-0000-0000-000000000000}"/>
          </ac:graphicFrameMkLst>
        </pc:graphicFrameChg>
        <pc:cxnChg chg="add mod">
          <ac:chgData name="" userId="d1aeb401458c298d" providerId="LiveId" clId="{205CECB2-232F-4BF8-B2CE-E7759E2E40FC}" dt="2018-04-23T20:48:21.619" v="2894" actId="1582"/>
          <ac:cxnSpMkLst>
            <pc:docMk/>
            <pc:sldMk cId="2220864576" sldId="1562"/>
            <ac:cxnSpMk id="14" creationId="{500E236F-F8B3-4635-8C77-D0530176353A}"/>
          </ac:cxnSpMkLst>
        </pc:cxnChg>
        <pc:cxnChg chg="add mod">
          <ac:chgData name="" userId="d1aeb401458c298d" providerId="LiveId" clId="{205CECB2-232F-4BF8-B2CE-E7759E2E40FC}" dt="2018-04-23T20:54:19.941" v="2898" actId="14100"/>
          <ac:cxnSpMkLst>
            <pc:docMk/>
            <pc:sldMk cId="2220864576" sldId="1562"/>
            <ac:cxnSpMk id="15" creationId="{EC5372A7-2937-4169-8C36-B68E4274A5B1}"/>
          </ac:cxnSpMkLst>
        </pc:cxnChg>
      </pc:sldChg>
    </pc:docChg>
  </pc:docChgLst>
  <pc:docChgLst>
    <pc:chgData name="Marc Schöni" userId="d1aeb401458c298d" providerId="Windows Live" clId="Web-{A0AE70C1-87B3-4E77-9DF4-B761A8FA8CB8}"/>
    <pc:docChg chg="modSld">
      <pc:chgData name="Marc Schöni" userId="d1aeb401458c298d" providerId="Windows Live" clId="Web-{A0AE70C1-87B3-4E77-9DF4-B761A8FA8CB8}" dt="2019-05-08T06:49:01.290" v="32" actId="20577"/>
      <pc:docMkLst>
        <pc:docMk/>
      </pc:docMkLst>
      <pc:sldChg chg="modSp">
        <pc:chgData name="Marc Schöni" userId="d1aeb401458c298d" providerId="Windows Live" clId="Web-{A0AE70C1-87B3-4E77-9DF4-B761A8FA8CB8}" dt="2019-05-08T06:46:51.132" v="2" actId="20577"/>
        <pc:sldMkLst>
          <pc:docMk/>
          <pc:sldMk cId="4277764412" sldId="431"/>
        </pc:sldMkLst>
        <pc:spChg chg="mod">
          <ac:chgData name="Marc Schöni" userId="d1aeb401458c298d" providerId="Windows Live" clId="Web-{A0AE70C1-87B3-4E77-9DF4-B761A8FA8CB8}" dt="2019-05-08T06:46:51.132" v="2" actId="20577"/>
          <ac:spMkLst>
            <pc:docMk/>
            <pc:sldMk cId="4277764412" sldId="431"/>
            <ac:spMk id="6" creationId="{3371C141-3E35-E040-9732-D10BD03BB529}"/>
          </ac:spMkLst>
        </pc:spChg>
      </pc:sldChg>
      <pc:sldChg chg="mod modShow">
        <pc:chgData name="Marc Schöni" userId="d1aeb401458c298d" providerId="Windows Live" clId="Web-{A0AE70C1-87B3-4E77-9DF4-B761A8FA8CB8}" dt="2019-05-08T06:47:50.070" v="5"/>
        <pc:sldMkLst>
          <pc:docMk/>
          <pc:sldMk cId="390698763" sldId="432"/>
        </pc:sldMkLst>
      </pc:sldChg>
      <pc:sldChg chg="modSp">
        <pc:chgData name="Marc Schöni" userId="d1aeb401458c298d" providerId="Windows Live" clId="Web-{A0AE70C1-87B3-4E77-9DF4-B761A8FA8CB8}" dt="2019-05-08T06:49:00.399" v="30" actId="20577"/>
        <pc:sldMkLst>
          <pc:docMk/>
          <pc:sldMk cId="3841178979" sldId="466"/>
        </pc:sldMkLst>
        <pc:spChg chg="mod">
          <ac:chgData name="Marc Schöni" userId="d1aeb401458c298d" providerId="Windows Live" clId="Web-{A0AE70C1-87B3-4E77-9DF4-B761A8FA8CB8}" dt="2019-05-08T06:49:00.399" v="30" actId="20577"/>
          <ac:spMkLst>
            <pc:docMk/>
            <pc:sldMk cId="3841178979" sldId="466"/>
            <ac:spMk id="6" creationId="{2BCC3E00-60C9-1345-AEE3-57A52F38BEA6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BA3041-E700-4778-99BF-A61BC4B5B3EA}" type="doc">
      <dgm:prSet loTypeId="urn:microsoft.com/office/officeart/2005/8/layout/arrow5" loCatId="process" qsTypeId="urn:microsoft.com/office/officeart/2005/8/quickstyle/3d5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A1D219D-DFFD-43A7-B494-9DE369A1D1FC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Popularität von Open-Source-Technologien</a:t>
          </a:r>
        </a:p>
      </dgm:t>
    </dgm:pt>
    <dgm:pt modelId="{72779F68-EE36-45F1-9A1D-9C3A362E9DB8}" type="parTrans" cxnId="{24126BC2-B27A-4799-8B34-B488149ED739}">
      <dgm:prSet/>
      <dgm:spPr/>
      <dgm:t>
        <a:bodyPr/>
        <a:lstStyle/>
        <a:p>
          <a:endParaRPr lang="en-US"/>
        </a:p>
      </dgm:t>
    </dgm:pt>
    <dgm:pt modelId="{F32E3390-2C90-458D-83D8-6A6B128384BF}" type="sibTrans" cxnId="{24126BC2-B27A-4799-8B34-B488149ED739}">
      <dgm:prSet/>
      <dgm:spPr/>
      <dgm:t>
        <a:bodyPr/>
        <a:lstStyle/>
        <a:p>
          <a:endParaRPr lang="en-US"/>
        </a:p>
      </dgm:t>
    </dgm:pt>
    <dgm:pt modelId="{051981EA-957A-4F3B-A142-687C5594CBE2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Weltweiter Mangel an </a:t>
          </a:r>
          <a:r>
            <a:rPr lang="en-US" dirty="0" err="1"/>
            <a:t>DatenwissenschaftlerInnen</a:t>
          </a:r>
          <a:endParaRPr lang="en-US" dirty="0"/>
        </a:p>
      </dgm:t>
    </dgm:pt>
    <dgm:pt modelId="{5A66B618-3014-4028-B243-3CF73CF7F9E0}" type="parTrans" cxnId="{544B27FF-F564-46C9-8A39-9AB9B72C90CC}">
      <dgm:prSet/>
      <dgm:spPr/>
      <dgm:t>
        <a:bodyPr/>
        <a:lstStyle/>
        <a:p>
          <a:endParaRPr lang="en-US"/>
        </a:p>
      </dgm:t>
    </dgm:pt>
    <dgm:pt modelId="{FBCB46E8-7AC8-402F-8A51-BFF396616240}" type="sibTrans" cxnId="{544B27FF-F564-46C9-8A39-9AB9B72C90CC}">
      <dgm:prSet/>
      <dgm:spPr/>
      <dgm:t>
        <a:bodyPr/>
        <a:lstStyle/>
        <a:p>
          <a:endParaRPr lang="en-US"/>
        </a:p>
      </dgm:t>
    </dgm:pt>
    <dgm:pt modelId="{5AAC0028-302F-425D-B845-D24CA78BB786}" type="pres">
      <dgm:prSet presAssocID="{88BA3041-E700-4778-99BF-A61BC4B5B3E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EA9B030-97D0-41D1-A25E-6CD1DBAB6FAB}" type="pres">
      <dgm:prSet presAssocID="{CA1D219D-DFFD-43A7-B494-9DE369A1D1FC}" presName="arrow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5AD0DE-69BD-4299-9462-1B77E0FEF357}" type="pres">
      <dgm:prSet presAssocID="{051981EA-957A-4F3B-A142-687C5594CBE2}" presName="arrow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90C1224-FF76-4125-BC97-3D56D3B3FA9A}" type="presOf" srcId="{88BA3041-E700-4778-99BF-A61BC4B5B3EA}" destId="{5AAC0028-302F-425D-B845-D24CA78BB786}" srcOrd="0" destOrd="0" presId="urn:microsoft.com/office/officeart/2005/8/layout/arrow5"/>
    <dgm:cxn modelId="{544B27FF-F564-46C9-8A39-9AB9B72C90CC}" srcId="{88BA3041-E700-4778-99BF-A61BC4B5B3EA}" destId="{051981EA-957A-4F3B-A142-687C5594CBE2}" srcOrd="1" destOrd="0" parTransId="{5A66B618-3014-4028-B243-3CF73CF7F9E0}" sibTransId="{FBCB46E8-7AC8-402F-8A51-BFF396616240}"/>
    <dgm:cxn modelId="{24126BC2-B27A-4799-8B34-B488149ED739}" srcId="{88BA3041-E700-4778-99BF-A61BC4B5B3EA}" destId="{CA1D219D-DFFD-43A7-B494-9DE369A1D1FC}" srcOrd="0" destOrd="0" parTransId="{72779F68-EE36-45F1-9A1D-9C3A362E9DB8}" sibTransId="{F32E3390-2C90-458D-83D8-6A6B128384BF}"/>
    <dgm:cxn modelId="{41290B95-585F-45F7-9028-764AA78A164B}" type="presOf" srcId="{CA1D219D-DFFD-43A7-B494-9DE369A1D1FC}" destId="{1EA9B030-97D0-41D1-A25E-6CD1DBAB6FAB}" srcOrd="0" destOrd="0" presId="urn:microsoft.com/office/officeart/2005/8/layout/arrow5"/>
    <dgm:cxn modelId="{7D208059-B1A2-448A-B063-C3AF24490352}" type="presOf" srcId="{051981EA-957A-4F3B-A142-687C5594CBE2}" destId="{7B5AD0DE-69BD-4299-9462-1B77E0FEF357}" srcOrd="0" destOrd="0" presId="urn:microsoft.com/office/officeart/2005/8/layout/arrow5"/>
    <dgm:cxn modelId="{62CC67D4-3239-4E9C-AF61-57EF5CDF6A84}" type="presParOf" srcId="{5AAC0028-302F-425D-B845-D24CA78BB786}" destId="{1EA9B030-97D0-41D1-A25E-6CD1DBAB6FAB}" srcOrd="0" destOrd="0" presId="urn:microsoft.com/office/officeart/2005/8/layout/arrow5"/>
    <dgm:cxn modelId="{9701126A-AFFF-4416-B5CC-9E5BF6FC18F6}" type="presParOf" srcId="{5AAC0028-302F-425D-B845-D24CA78BB786}" destId="{7B5AD0DE-69BD-4299-9462-1B77E0FEF357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BA3041-E700-4778-99BF-A61BC4B5B3EA}" type="doc">
      <dgm:prSet loTypeId="urn:microsoft.com/office/officeart/2005/8/layout/arrow5" loCatId="process" qsTypeId="urn:microsoft.com/office/officeart/2005/8/quickstyle/3d5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A1D219D-DFFD-43A7-B494-9DE369A1D1FC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Popularität von Open-Source-Technologien</a:t>
          </a:r>
        </a:p>
      </dgm:t>
    </dgm:pt>
    <dgm:pt modelId="{72779F68-EE36-45F1-9A1D-9C3A362E9DB8}" type="parTrans" cxnId="{24126BC2-B27A-4799-8B34-B488149ED739}">
      <dgm:prSet/>
      <dgm:spPr/>
      <dgm:t>
        <a:bodyPr/>
        <a:lstStyle/>
        <a:p>
          <a:endParaRPr lang="en-US"/>
        </a:p>
      </dgm:t>
    </dgm:pt>
    <dgm:pt modelId="{F32E3390-2C90-458D-83D8-6A6B128384BF}" type="sibTrans" cxnId="{24126BC2-B27A-4799-8B34-B488149ED739}">
      <dgm:prSet/>
      <dgm:spPr/>
      <dgm:t>
        <a:bodyPr/>
        <a:lstStyle/>
        <a:p>
          <a:endParaRPr lang="en-US"/>
        </a:p>
      </dgm:t>
    </dgm:pt>
    <dgm:pt modelId="{051981EA-957A-4F3B-A142-687C5594CBE2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Weltweiter Mangel an </a:t>
          </a:r>
          <a:r>
            <a:rPr lang="en-US" dirty="0" err="1"/>
            <a:t>DatenwissenschaftlerInnen</a:t>
          </a:r>
          <a:endParaRPr lang="en-US" dirty="0"/>
        </a:p>
      </dgm:t>
    </dgm:pt>
    <dgm:pt modelId="{5A66B618-3014-4028-B243-3CF73CF7F9E0}" type="parTrans" cxnId="{544B27FF-F564-46C9-8A39-9AB9B72C90CC}">
      <dgm:prSet/>
      <dgm:spPr/>
      <dgm:t>
        <a:bodyPr/>
        <a:lstStyle/>
        <a:p>
          <a:endParaRPr lang="en-US"/>
        </a:p>
      </dgm:t>
    </dgm:pt>
    <dgm:pt modelId="{FBCB46E8-7AC8-402F-8A51-BFF396616240}" type="sibTrans" cxnId="{544B27FF-F564-46C9-8A39-9AB9B72C90CC}">
      <dgm:prSet/>
      <dgm:spPr/>
      <dgm:t>
        <a:bodyPr/>
        <a:lstStyle/>
        <a:p>
          <a:endParaRPr lang="en-US"/>
        </a:p>
      </dgm:t>
    </dgm:pt>
    <dgm:pt modelId="{5AAC0028-302F-425D-B845-D24CA78BB786}" type="pres">
      <dgm:prSet presAssocID="{88BA3041-E700-4778-99BF-A61BC4B5B3E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EA9B030-97D0-41D1-A25E-6CD1DBAB6FAB}" type="pres">
      <dgm:prSet presAssocID="{CA1D219D-DFFD-43A7-B494-9DE369A1D1FC}" presName="arrow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5AD0DE-69BD-4299-9462-1B77E0FEF357}" type="pres">
      <dgm:prSet presAssocID="{051981EA-957A-4F3B-A142-687C5594CBE2}" presName="arrow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90C1224-FF76-4125-BC97-3D56D3B3FA9A}" type="presOf" srcId="{88BA3041-E700-4778-99BF-A61BC4B5B3EA}" destId="{5AAC0028-302F-425D-B845-D24CA78BB786}" srcOrd="0" destOrd="0" presId="urn:microsoft.com/office/officeart/2005/8/layout/arrow5"/>
    <dgm:cxn modelId="{544B27FF-F564-46C9-8A39-9AB9B72C90CC}" srcId="{88BA3041-E700-4778-99BF-A61BC4B5B3EA}" destId="{051981EA-957A-4F3B-A142-687C5594CBE2}" srcOrd="1" destOrd="0" parTransId="{5A66B618-3014-4028-B243-3CF73CF7F9E0}" sibTransId="{FBCB46E8-7AC8-402F-8A51-BFF396616240}"/>
    <dgm:cxn modelId="{24126BC2-B27A-4799-8B34-B488149ED739}" srcId="{88BA3041-E700-4778-99BF-A61BC4B5B3EA}" destId="{CA1D219D-DFFD-43A7-B494-9DE369A1D1FC}" srcOrd="0" destOrd="0" parTransId="{72779F68-EE36-45F1-9A1D-9C3A362E9DB8}" sibTransId="{F32E3390-2C90-458D-83D8-6A6B128384BF}"/>
    <dgm:cxn modelId="{41290B95-585F-45F7-9028-764AA78A164B}" type="presOf" srcId="{CA1D219D-DFFD-43A7-B494-9DE369A1D1FC}" destId="{1EA9B030-97D0-41D1-A25E-6CD1DBAB6FAB}" srcOrd="0" destOrd="0" presId="urn:microsoft.com/office/officeart/2005/8/layout/arrow5"/>
    <dgm:cxn modelId="{7D208059-B1A2-448A-B063-C3AF24490352}" type="presOf" srcId="{051981EA-957A-4F3B-A142-687C5594CBE2}" destId="{7B5AD0DE-69BD-4299-9462-1B77E0FEF357}" srcOrd="0" destOrd="0" presId="urn:microsoft.com/office/officeart/2005/8/layout/arrow5"/>
    <dgm:cxn modelId="{62CC67D4-3239-4E9C-AF61-57EF5CDF6A84}" type="presParOf" srcId="{5AAC0028-302F-425D-B845-D24CA78BB786}" destId="{1EA9B030-97D0-41D1-A25E-6CD1DBAB6FAB}" srcOrd="0" destOrd="0" presId="urn:microsoft.com/office/officeart/2005/8/layout/arrow5"/>
    <dgm:cxn modelId="{9701126A-AFFF-4416-B5CC-9E5BF6FC18F6}" type="presParOf" srcId="{5AAC0028-302F-425D-B845-D24CA78BB786}" destId="{7B5AD0DE-69BD-4299-9462-1B77E0FEF357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A9B030-97D0-41D1-A25E-6CD1DBAB6FAB}">
      <dsp:nvSpPr>
        <dsp:cNvPr id="0" name=""/>
        <dsp:cNvSpPr/>
      </dsp:nvSpPr>
      <dsp:spPr>
        <a:xfrm rot="16200000">
          <a:off x="1322" y="558601"/>
          <a:ext cx="2946796" cy="2946796"/>
        </a:xfrm>
        <a:prstGeom prst="downArrow">
          <a:avLst>
            <a:gd name="adj1" fmla="val 50000"/>
            <a:gd name="adj2" fmla="val 35000"/>
          </a:avLst>
        </a:prstGeom>
        <a:solidFill>
          <a:srgbClr val="C0000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Popularität von Open-Source-Technologien</a:t>
          </a:r>
        </a:p>
      </dsp:txBody>
      <dsp:txXfrm rot="5400000">
        <a:off x="1323" y="1295299"/>
        <a:ext cx="2431107" cy="1473398"/>
      </dsp:txXfrm>
    </dsp:sp>
    <dsp:sp modelId="{7B5AD0DE-69BD-4299-9462-1B77E0FEF357}">
      <dsp:nvSpPr>
        <dsp:cNvPr id="0" name=""/>
        <dsp:cNvSpPr/>
      </dsp:nvSpPr>
      <dsp:spPr>
        <a:xfrm rot="5400000">
          <a:off x="3147880" y="558601"/>
          <a:ext cx="2946796" cy="2946796"/>
        </a:xfrm>
        <a:prstGeom prst="downArrow">
          <a:avLst>
            <a:gd name="adj1" fmla="val 50000"/>
            <a:gd name="adj2" fmla="val 35000"/>
          </a:avLst>
        </a:prstGeom>
        <a:solidFill>
          <a:srgbClr val="C0000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Weltweiter Mangel an </a:t>
          </a:r>
          <a:r>
            <a:rPr lang="en-US" sz="1500" kern="1200" dirty="0" err="1"/>
            <a:t>DatenwissenschaftlerInnen</a:t>
          </a:r>
          <a:endParaRPr lang="en-US" sz="1500" kern="1200" dirty="0"/>
        </a:p>
      </dsp:txBody>
      <dsp:txXfrm rot="-5400000">
        <a:off x="3663570" y="1295300"/>
        <a:ext cx="2431107" cy="14733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A9B030-97D0-41D1-A25E-6CD1DBAB6FAB}">
      <dsp:nvSpPr>
        <dsp:cNvPr id="0" name=""/>
        <dsp:cNvSpPr/>
      </dsp:nvSpPr>
      <dsp:spPr>
        <a:xfrm rot="16200000">
          <a:off x="1322" y="558601"/>
          <a:ext cx="2946796" cy="2946796"/>
        </a:xfrm>
        <a:prstGeom prst="downArrow">
          <a:avLst>
            <a:gd name="adj1" fmla="val 50000"/>
            <a:gd name="adj2" fmla="val 35000"/>
          </a:avLst>
        </a:prstGeom>
        <a:solidFill>
          <a:srgbClr val="C0000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Popularität von Open-Source-Technologien</a:t>
          </a:r>
        </a:p>
      </dsp:txBody>
      <dsp:txXfrm rot="5400000">
        <a:off x="1323" y="1295299"/>
        <a:ext cx="2431107" cy="1473398"/>
      </dsp:txXfrm>
    </dsp:sp>
    <dsp:sp modelId="{7B5AD0DE-69BD-4299-9462-1B77E0FEF357}">
      <dsp:nvSpPr>
        <dsp:cNvPr id="0" name=""/>
        <dsp:cNvSpPr/>
      </dsp:nvSpPr>
      <dsp:spPr>
        <a:xfrm rot="5400000">
          <a:off x="3147880" y="558601"/>
          <a:ext cx="2946796" cy="2946796"/>
        </a:xfrm>
        <a:prstGeom prst="downArrow">
          <a:avLst>
            <a:gd name="adj1" fmla="val 50000"/>
            <a:gd name="adj2" fmla="val 35000"/>
          </a:avLst>
        </a:prstGeom>
        <a:solidFill>
          <a:srgbClr val="C0000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Weltweiter Mangel an </a:t>
          </a:r>
          <a:r>
            <a:rPr lang="en-US" sz="1500" kern="1200" dirty="0" err="1"/>
            <a:t>DatenwissenschaftlerInnen</a:t>
          </a:r>
          <a:endParaRPr lang="en-US" sz="1500" kern="1200" dirty="0"/>
        </a:p>
      </dsp:txBody>
      <dsp:txXfrm rot="-5400000">
        <a:off x="3663570" y="1295300"/>
        <a:ext cx="2431107" cy="14733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26548-3B2D-4449-A970-54248D9821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6469752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Klicken Sie hier, um Mastertextstile zu bearbeiten.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Stufe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D459A-3DD1-447D-B280-FD44C5F910F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9500951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Wird</a:t>
            </a:r>
            <a:r>
              <a:rPr lang="en-US" baseline="0" dirty="0"/>
              <a:t> für dieses Dia-Deck</a:t>
            </a:r>
            <a:r>
              <a:rPr lang="en-US" dirty="0"/>
              <a:t> benötigt.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Originaldaten zu Kreditausfällen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Kleine zufällige Teilstichprobe (N = 150) aus den ursprünglichen Kreditausfalldaten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Eine saubere Version des kleinen Teilsamples mit allen technischen Features.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Die Irisdaten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D459A-3DD1-447D-B280-FD44C5F910F2}" type="slidenum">
              <a:rPr lang="de-CH" smtClean="0"/>
              <a:t>1</a:t>
            </a:fld>
            <a:endParaRPr lang="de-CH"/>
          </a:p>
        </p:txBody>
      </p:sp>
      <p:sp>
        <p:nvSpPr>
          <p:cNvPr id="6" name="Date Placeholder 5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29054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93A770-885E-47E4-9D9E-63B3B0D5D4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6692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Der </a:t>
            </a:r>
            <a:r>
              <a:rPr lang="de-CH" dirty="0" err="1"/>
              <a:t>Pfeil</a:t>
            </a:r>
            <a:r>
              <a:rPr lang="de-CH" dirty="0"/>
              <a:t> zurück </a:t>
            </a:r>
            <a:r>
              <a:rPr lang="de-CH" dirty="0" err="1"/>
              <a:t>ist aus</a:t>
            </a:r>
            <a:r>
              <a:rPr lang="de-CH" dirty="0"/>
              <a:t> einem bestimmten </a:t>
            </a:r>
            <a:r>
              <a:rPr lang="de-CH" dirty="0" err="1"/>
              <a:t>Grund da.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8D459A-3DD1-447D-B280-FD44C5F910F2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57269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DD9AD-41C4-4A99-BC26-F8B0FB41D2EC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2450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Einige fehlende Werte erscheinen nicht in den Spaltenbeschreibungen, da sie mit Dummy-Werten kodiert sind, z.B. 99999999999 für "aktuellen Kreditbetrag".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8D459A-3DD1-447D-B280-FD44C5F910F2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02960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Bedeutung von A/B-Tests</a:t>
            </a:r>
            <a:r>
              <a:rPr lang="de-CH" dirty="0"/>
              <a:t> in </a:t>
            </a:r>
            <a:r>
              <a:rPr lang="de-CH" dirty="0" err="1"/>
              <a:t>der</a:t>
            </a:r>
            <a:r>
              <a:rPr lang="de-CH" dirty="0"/>
              <a:t> Praxis.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8D459A-3DD1-447D-B280-FD44C5F910F2}" type="slidenum">
              <a:rPr lang="de-CH" smtClean="0"/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903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5174" y="1076766"/>
            <a:ext cx="9938327" cy="1607274"/>
          </a:xfrm>
          <a:solidFill>
            <a:srgbClr val="990000">
              <a:alpha val="75000"/>
            </a:srgbClr>
          </a:solidFill>
        </p:spPr>
        <p:txBody>
          <a:bodyPr tIns="72000" bIns="72000" anchor="ctr" anchorCtr="0"/>
          <a:lstStyle>
            <a:lvl1pPr algn="ctr">
              <a:lnSpc>
                <a:spcPct val="110000"/>
              </a:lnSpc>
              <a:defRPr sz="6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3629" y="3166934"/>
            <a:ext cx="8669867" cy="1136215"/>
          </a:xfrm>
          <a:solidFill>
            <a:srgbClr val="990000">
              <a:alpha val="75000"/>
            </a:srgbClr>
          </a:solidFill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6178" y="5921914"/>
            <a:ext cx="3543749" cy="93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15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684"/>
            <a:ext cx="12192000" cy="521831"/>
          </a:xfrm>
          <a:solidFill>
            <a:srgbClr val="990000"/>
          </a:solidFill>
        </p:spPr>
        <p:txBody>
          <a:bodyPr/>
          <a:lstStyle>
            <a:lvl1pPr algn="ctr">
              <a:defRPr sz="2000" cap="all" spc="0" normalizeH="0"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de-CH" noProof="0"/>
              <a:t>Hier Klicken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9858" y="1256145"/>
            <a:ext cx="10820401" cy="944292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rgbClr val="260000"/>
                </a:solidFill>
                <a:latin typeface="+mn-lt"/>
              </a:defRPr>
            </a:lvl1pPr>
            <a:lvl2pPr>
              <a:defRPr sz="2000">
                <a:solidFill>
                  <a:srgbClr val="260000"/>
                </a:solidFill>
                <a:latin typeface="+mn-lt"/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260000"/>
                </a:solidFill>
                <a:latin typeface="+mn-lt"/>
              </a:defRPr>
            </a:lvl3pPr>
            <a:lvl4pPr>
              <a:defRPr>
                <a:solidFill>
                  <a:srgbClr val="260000"/>
                </a:solidFill>
                <a:latin typeface="+mn-lt"/>
              </a:defRPr>
            </a:lvl4pPr>
            <a:lvl5pPr>
              <a:defRPr>
                <a:solidFill>
                  <a:srgbClr val="260000"/>
                </a:solidFill>
                <a:latin typeface="+mn-lt"/>
              </a:defRPr>
            </a:lvl5pPr>
          </a:lstStyle>
          <a:p>
            <a:pPr lvl="0"/>
            <a:r>
              <a:rPr lang="de-CH" noProof="0"/>
              <a:t>Text</a:t>
            </a:r>
          </a:p>
          <a:p>
            <a:pPr lvl="1"/>
            <a:endParaRPr lang="de-CH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2856" y="6312585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02C2D6DA-4B75-4F6A-8414-93081A24BA4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519481"/>
            <a:ext cx="12192000" cy="25684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6817983"/>
            <a:ext cx="12192000" cy="36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40660" y="2340712"/>
            <a:ext cx="10820401" cy="305316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sz="1600">
                <a:solidFill>
                  <a:srgbClr val="260000"/>
                </a:solidFill>
                <a:latin typeface="+mn-lt"/>
              </a:defRPr>
            </a:lvl1pPr>
            <a:lvl2pPr>
              <a:defRPr>
                <a:solidFill>
                  <a:srgbClr val="260000"/>
                </a:solidFill>
                <a:latin typeface="+mn-lt"/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260000"/>
                </a:solidFill>
                <a:latin typeface="+mn-lt"/>
              </a:defRPr>
            </a:lvl3pPr>
            <a:lvl4pPr>
              <a:defRPr>
                <a:solidFill>
                  <a:srgbClr val="260000"/>
                </a:solidFill>
                <a:latin typeface="+mn-lt"/>
              </a:defRPr>
            </a:lvl4pPr>
            <a:lvl5pPr>
              <a:defRPr>
                <a:solidFill>
                  <a:srgbClr val="260000"/>
                </a:solidFill>
                <a:latin typeface="+mn-lt"/>
              </a:defRPr>
            </a:lvl5pPr>
          </a:lstStyle>
          <a:p>
            <a:pPr lvl="0"/>
            <a:r>
              <a:rPr lang="de-CH" noProof="0"/>
              <a:t>Liste</a:t>
            </a:r>
          </a:p>
          <a:p>
            <a:pPr lvl="1"/>
            <a:endParaRPr lang="de-CH" noProof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31" y="6337801"/>
            <a:ext cx="1660103" cy="43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713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A28DC-F190-466E-98DD-6BF1BD788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4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A28DC-F190-466E-98DD-6BF1BD788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626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A28DC-F190-466E-98DD-6BF1BD788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8339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A28DC-F190-466E-98DD-6BF1BD788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190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70577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A28DC-F190-466E-98DD-6BF1BD788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01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A28DC-F190-466E-98DD-6BF1BD788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604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A28DC-F190-466E-98DD-6BF1BD788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8297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A28DC-F190-466E-98DD-6BF1BD788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29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734" y="3722675"/>
            <a:ext cx="10369357" cy="1136215"/>
          </a:xfrm>
          <a:solidFill>
            <a:srgbClr val="990000">
              <a:alpha val="75000"/>
            </a:srgbClr>
          </a:solidFill>
        </p:spPr>
        <p:txBody>
          <a:bodyPr anchor="ctr" anchorCtr="0"/>
          <a:lstStyle>
            <a:lvl1pPr marL="0" indent="0" algn="ctr">
              <a:buNone/>
              <a:defRPr sz="28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CH" noProof="0" err="1"/>
              <a:t>Section</a:t>
            </a:r>
            <a:r>
              <a:rPr lang="de-CH" noProof="0"/>
              <a:t>-Überschrift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6178" y="5921914"/>
            <a:ext cx="3543749" cy="93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3607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864100"/>
          </a:xfrm>
        </p:spPr>
        <p:txBody>
          <a:bodyPr wrap="square">
            <a:spAutoFit/>
          </a:bodyPr>
          <a:lstStyle>
            <a:lvl1pPr>
              <a:defRPr sz="2941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 b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85799A-EB66-4D49-A8C1-577623AFAF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239" y="6392736"/>
            <a:ext cx="11205311" cy="398335"/>
          </a:xfrm>
        </p:spPr>
        <p:txBody>
          <a:bodyPr/>
          <a:lstStyle>
            <a:lvl1pPr marL="0" indent="0">
              <a:buNone/>
              <a:defRPr sz="1176"/>
            </a:lvl1pPr>
            <a:lvl2pPr marL="252134" indent="0">
              <a:buNone/>
              <a:defRPr sz="1176"/>
            </a:lvl2pPr>
            <a:lvl3pPr marL="420224" indent="0">
              <a:buNone/>
              <a:defRPr sz="1029"/>
            </a:lvl3pPr>
            <a:lvl4pPr marL="588314" indent="0">
              <a:buNone/>
              <a:defRPr sz="882"/>
            </a:lvl4pPr>
            <a:lvl5pPr marL="756403" indent="0">
              <a:buNone/>
              <a:defRPr sz="882"/>
            </a:lvl5pPr>
          </a:lstStyle>
          <a:p>
            <a:pPr lvl="0"/>
            <a:r>
              <a:rPr lang="en-US" dirty="0"/>
              <a:t>Edit Master text styles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14008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864100"/>
          </a:xfrm>
        </p:spPr>
        <p:txBody>
          <a:bodyPr wrap="square">
            <a:spAutoFit/>
          </a:bodyPr>
          <a:lstStyle>
            <a:lvl1pPr>
              <a:defRPr sz="2941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 b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85799A-EB66-4D49-A8C1-577623AFAF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239" y="6392736"/>
            <a:ext cx="11205311" cy="398335"/>
          </a:xfrm>
        </p:spPr>
        <p:txBody>
          <a:bodyPr/>
          <a:lstStyle>
            <a:lvl1pPr marL="0" indent="0">
              <a:buNone/>
              <a:defRPr sz="1176"/>
            </a:lvl1pPr>
            <a:lvl2pPr marL="252134" indent="0">
              <a:buNone/>
              <a:defRPr sz="1176"/>
            </a:lvl2pPr>
            <a:lvl3pPr marL="420224" indent="0">
              <a:buNone/>
              <a:defRPr sz="1029"/>
            </a:lvl3pPr>
            <a:lvl4pPr marL="588314" indent="0">
              <a:buNone/>
              <a:defRPr sz="882"/>
            </a:lvl4pPr>
            <a:lvl5pPr marL="756403" indent="0">
              <a:buNone/>
              <a:defRPr sz="882"/>
            </a:lvl5pPr>
          </a:lstStyle>
          <a:p>
            <a:pPr lvl="0"/>
            <a:r>
              <a:rPr lang="en-US" dirty="0"/>
              <a:t>Edit Master text styles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1778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864100"/>
          </a:xfrm>
        </p:spPr>
        <p:txBody>
          <a:bodyPr wrap="square">
            <a:spAutoFit/>
          </a:bodyPr>
          <a:lstStyle>
            <a:lvl1pPr>
              <a:defRPr sz="2941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 b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85799A-EB66-4D49-A8C1-577623AFAF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239" y="6392736"/>
            <a:ext cx="11205311" cy="398335"/>
          </a:xfrm>
        </p:spPr>
        <p:txBody>
          <a:bodyPr/>
          <a:lstStyle>
            <a:lvl1pPr marL="0" indent="0">
              <a:buNone/>
              <a:defRPr sz="1176"/>
            </a:lvl1pPr>
            <a:lvl2pPr marL="252134" indent="0">
              <a:buNone/>
              <a:defRPr sz="1176"/>
            </a:lvl2pPr>
            <a:lvl3pPr marL="420224" indent="0">
              <a:buNone/>
              <a:defRPr sz="1029"/>
            </a:lvl3pPr>
            <a:lvl4pPr marL="588314" indent="0">
              <a:buNone/>
              <a:defRPr sz="882"/>
            </a:lvl4pPr>
            <a:lvl5pPr marL="756403" indent="0">
              <a:buNone/>
              <a:defRPr sz="882"/>
            </a:lvl5pPr>
          </a:lstStyle>
          <a:p>
            <a:pPr lvl="0"/>
            <a:r>
              <a:rPr lang="en-US" dirty="0"/>
              <a:t>Edit Master text styles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32040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864100"/>
          </a:xfrm>
        </p:spPr>
        <p:txBody>
          <a:bodyPr wrap="square">
            <a:spAutoFit/>
          </a:bodyPr>
          <a:lstStyle>
            <a:lvl1pPr>
              <a:defRPr sz="2941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 b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85799A-EB66-4D49-A8C1-577623AFAF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239" y="6392736"/>
            <a:ext cx="11205311" cy="398335"/>
          </a:xfrm>
        </p:spPr>
        <p:txBody>
          <a:bodyPr/>
          <a:lstStyle>
            <a:lvl1pPr marL="0" indent="0">
              <a:buNone/>
              <a:defRPr sz="1176"/>
            </a:lvl1pPr>
            <a:lvl2pPr marL="252134" indent="0">
              <a:buNone/>
              <a:defRPr sz="1176"/>
            </a:lvl2pPr>
            <a:lvl3pPr marL="420224" indent="0">
              <a:buNone/>
              <a:defRPr sz="1029"/>
            </a:lvl3pPr>
            <a:lvl4pPr marL="588314" indent="0">
              <a:buNone/>
              <a:defRPr sz="882"/>
            </a:lvl4pPr>
            <a:lvl5pPr marL="756403" indent="0">
              <a:buNone/>
              <a:defRPr sz="882"/>
            </a:lvl5pPr>
          </a:lstStyle>
          <a:p>
            <a:pPr lvl="0"/>
            <a:r>
              <a:rPr lang="en-US" dirty="0"/>
              <a:t>Edit Master text styles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16442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864100"/>
          </a:xfrm>
        </p:spPr>
        <p:txBody>
          <a:bodyPr wrap="square">
            <a:spAutoFit/>
          </a:bodyPr>
          <a:lstStyle>
            <a:lvl1pPr>
              <a:defRPr sz="2941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 b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85799A-EB66-4D49-A8C1-577623AFAF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239" y="6392736"/>
            <a:ext cx="11205311" cy="398335"/>
          </a:xfrm>
        </p:spPr>
        <p:txBody>
          <a:bodyPr/>
          <a:lstStyle>
            <a:lvl1pPr marL="0" indent="0">
              <a:buNone/>
              <a:defRPr sz="1176"/>
            </a:lvl1pPr>
            <a:lvl2pPr marL="252134" indent="0">
              <a:buNone/>
              <a:defRPr sz="1176"/>
            </a:lvl2pPr>
            <a:lvl3pPr marL="420224" indent="0">
              <a:buNone/>
              <a:defRPr sz="1029"/>
            </a:lvl3pPr>
            <a:lvl4pPr marL="588314" indent="0">
              <a:buNone/>
              <a:defRPr sz="882"/>
            </a:lvl4pPr>
            <a:lvl5pPr marL="756403" indent="0">
              <a:buNone/>
              <a:defRPr sz="882"/>
            </a:lvl5pPr>
          </a:lstStyle>
          <a:p>
            <a:pPr lvl="0"/>
            <a:r>
              <a:rPr lang="en-US" dirty="0"/>
              <a:t>Edit Master text styles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12852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864100"/>
          </a:xfrm>
        </p:spPr>
        <p:txBody>
          <a:bodyPr wrap="square">
            <a:spAutoFit/>
          </a:bodyPr>
          <a:lstStyle>
            <a:lvl1pPr>
              <a:defRPr sz="2941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 b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85799A-EB66-4D49-A8C1-577623AFAF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239" y="6392736"/>
            <a:ext cx="11205311" cy="398335"/>
          </a:xfrm>
        </p:spPr>
        <p:txBody>
          <a:bodyPr/>
          <a:lstStyle>
            <a:lvl1pPr marL="0" indent="0">
              <a:buNone/>
              <a:defRPr sz="1176"/>
            </a:lvl1pPr>
            <a:lvl2pPr marL="252134" indent="0">
              <a:buNone/>
              <a:defRPr sz="1176"/>
            </a:lvl2pPr>
            <a:lvl3pPr marL="420224" indent="0">
              <a:buNone/>
              <a:defRPr sz="1029"/>
            </a:lvl3pPr>
            <a:lvl4pPr marL="588314" indent="0">
              <a:buNone/>
              <a:defRPr sz="882"/>
            </a:lvl4pPr>
            <a:lvl5pPr marL="756403" indent="0">
              <a:buNone/>
              <a:defRPr sz="882"/>
            </a:lvl5pPr>
          </a:lstStyle>
          <a:p>
            <a:pPr lvl="0"/>
            <a:r>
              <a:rPr lang="en-US" dirty="0"/>
              <a:t>Edit Master text styles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81445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864100"/>
          </a:xfrm>
        </p:spPr>
        <p:txBody>
          <a:bodyPr wrap="square">
            <a:spAutoFit/>
          </a:bodyPr>
          <a:lstStyle>
            <a:lvl1pPr>
              <a:defRPr sz="2941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 b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85799A-EB66-4D49-A8C1-577623AFAF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239" y="6392736"/>
            <a:ext cx="11205311" cy="398335"/>
          </a:xfrm>
        </p:spPr>
        <p:txBody>
          <a:bodyPr/>
          <a:lstStyle>
            <a:lvl1pPr marL="0" indent="0">
              <a:buNone/>
              <a:defRPr sz="1176"/>
            </a:lvl1pPr>
            <a:lvl2pPr marL="252134" indent="0">
              <a:buNone/>
              <a:defRPr sz="1176"/>
            </a:lvl2pPr>
            <a:lvl3pPr marL="420224" indent="0">
              <a:buNone/>
              <a:defRPr sz="1029"/>
            </a:lvl3pPr>
            <a:lvl4pPr marL="588314" indent="0">
              <a:buNone/>
              <a:defRPr sz="882"/>
            </a:lvl4pPr>
            <a:lvl5pPr marL="756403" indent="0">
              <a:buNone/>
              <a:defRPr sz="882"/>
            </a:lvl5pPr>
          </a:lstStyle>
          <a:p>
            <a:pPr lvl="0"/>
            <a:r>
              <a:rPr lang="en-US" dirty="0"/>
              <a:t>Edit Master text styles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45842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864100"/>
          </a:xfrm>
        </p:spPr>
        <p:txBody>
          <a:bodyPr wrap="square">
            <a:spAutoFit/>
          </a:bodyPr>
          <a:lstStyle>
            <a:lvl1pPr>
              <a:defRPr sz="2941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 b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85799A-EB66-4D49-A8C1-577623AFAF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239" y="6392736"/>
            <a:ext cx="11205311" cy="398335"/>
          </a:xfrm>
        </p:spPr>
        <p:txBody>
          <a:bodyPr/>
          <a:lstStyle>
            <a:lvl1pPr marL="0" indent="0">
              <a:buNone/>
              <a:defRPr sz="1176"/>
            </a:lvl1pPr>
            <a:lvl2pPr marL="252134" indent="0">
              <a:buNone/>
              <a:defRPr sz="1176"/>
            </a:lvl2pPr>
            <a:lvl3pPr marL="420224" indent="0">
              <a:buNone/>
              <a:defRPr sz="1029"/>
            </a:lvl3pPr>
            <a:lvl4pPr marL="588314" indent="0">
              <a:buNone/>
              <a:defRPr sz="882"/>
            </a:lvl4pPr>
            <a:lvl5pPr marL="756403" indent="0">
              <a:buNone/>
              <a:defRPr sz="882"/>
            </a:lvl5pPr>
          </a:lstStyle>
          <a:p>
            <a:pPr lvl="0"/>
            <a:r>
              <a:rPr lang="en-US" dirty="0"/>
              <a:t>Edit Master text styles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02878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864100"/>
          </a:xfrm>
        </p:spPr>
        <p:txBody>
          <a:bodyPr wrap="square">
            <a:spAutoFit/>
          </a:bodyPr>
          <a:lstStyle>
            <a:lvl1pPr>
              <a:defRPr sz="2941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 b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85799A-EB66-4D49-A8C1-577623AFAF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239" y="6392736"/>
            <a:ext cx="11205311" cy="398335"/>
          </a:xfrm>
        </p:spPr>
        <p:txBody>
          <a:bodyPr/>
          <a:lstStyle>
            <a:lvl1pPr marL="0" indent="0">
              <a:buNone/>
              <a:defRPr sz="1176"/>
            </a:lvl1pPr>
            <a:lvl2pPr marL="252134" indent="0">
              <a:buNone/>
              <a:defRPr sz="1176"/>
            </a:lvl2pPr>
            <a:lvl3pPr marL="420224" indent="0">
              <a:buNone/>
              <a:defRPr sz="1029"/>
            </a:lvl3pPr>
            <a:lvl4pPr marL="588314" indent="0">
              <a:buNone/>
              <a:defRPr sz="882"/>
            </a:lvl4pPr>
            <a:lvl5pPr marL="756403" indent="0">
              <a:buNone/>
              <a:defRPr sz="882"/>
            </a:lvl5pPr>
          </a:lstStyle>
          <a:p>
            <a:pPr lvl="0"/>
            <a:r>
              <a:rPr lang="en-US" dirty="0"/>
              <a:t>Edit Master text styles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7051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864100"/>
          </a:xfrm>
        </p:spPr>
        <p:txBody>
          <a:bodyPr wrap="square">
            <a:spAutoFit/>
          </a:bodyPr>
          <a:lstStyle>
            <a:lvl1pPr>
              <a:defRPr sz="2941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 b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85799A-EB66-4D49-A8C1-577623AFAF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239" y="6392736"/>
            <a:ext cx="11205311" cy="398335"/>
          </a:xfrm>
        </p:spPr>
        <p:txBody>
          <a:bodyPr/>
          <a:lstStyle>
            <a:lvl1pPr marL="0" indent="0">
              <a:buNone/>
              <a:defRPr sz="1176"/>
            </a:lvl1pPr>
            <a:lvl2pPr marL="252134" indent="0">
              <a:buNone/>
              <a:defRPr sz="1176"/>
            </a:lvl2pPr>
            <a:lvl3pPr marL="420224" indent="0">
              <a:buNone/>
              <a:defRPr sz="1029"/>
            </a:lvl3pPr>
            <a:lvl4pPr marL="588314" indent="0">
              <a:buNone/>
              <a:defRPr sz="882"/>
            </a:lvl4pPr>
            <a:lvl5pPr marL="756403" indent="0">
              <a:buNone/>
              <a:defRPr sz="882"/>
            </a:lvl5pPr>
          </a:lstStyle>
          <a:p>
            <a:pPr lvl="0"/>
            <a:r>
              <a:rPr lang="en-US" dirty="0"/>
              <a:t>Edit Master text styles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789970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ubsection Title">
    <p:bg>
      <p:bgPr>
        <a:blipFill dpi="0" rotWithShape="1">
          <a:blip r:embed="rId2">
            <a:alphaModFix amt="13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193629"/>
            <a:ext cx="10369357" cy="551749"/>
          </a:xfrm>
          <a:solidFill>
            <a:srgbClr val="990000">
              <a:alpha val="75000"/>
            </a:srgb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8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CH" noProof="0" err="1"/>
              <a:t>Section</a:t>
            </a:r>
            <a:r>
              <a:rPr lang="de-CH" noProof="0"/>
              <a:t>-Überschrift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6178" y="5921914"/>
            <a:ext cx="3543749" cy="93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6751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864100"/>
          </a:xfrm>
        </p:spPr>
        <p:txBody>
          <a:bodyPr wrap="square">
            <a:spAutoFit/>
          </a:bodyPr>
          <a:lstStyle>
            <a:lvl1pPr>
              <a:defRPr sz="2941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 b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85799A-EB66-4D49-A8C1-577623AFAF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239" y="6392736"/>
            <a:ext cx="11205311" cy="398335"/>
          </a:xfrm>
        </p:spPr>
        <p:txBody>
          <a:bodyPr/>
          <a:lstStyle>
            <a:lvl1pPr marL="0" indent="0">
              <a:buNone/>
              <a:defRPr sz="1176"/>
            </a:lvl1pPr>
            <a:lvl2pPr marL="252134" indent="0">
              <a:buNone/>
              <a:defRPr sz="1176"/>
            </a:lvl2pPr>
            <a:lvl3pPr marL="420224" indent="0">
              <a:buNone/>
              <a:defRPr sz="1029"/>
            </a:lvl3pPr>
            <a:lvl4pPr marL="588314" indent="0">
              <a:buNone/>
              <a:defRPr sz="882"/>
            </a:lvl4pPr>
            <a:lvl5pPr marL="756403" indent="0">
              <a:buNone/>
              <a:defRPr sz="882"/>
            </a:lvl5pPr>
          </a:lstStyle>
          <a:p>
            <a:pPr lvl="0"/>
            <a:r>
              <a:rPr lang="en-US" dirty="0"/>
              <a:t>Edit Master text styles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481632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864100"/>
          </a:xfrm>
        </p:spPr>
        <p:txBody>
          <a:bodyPr wrap="square">
            <a:spAutoFit/>
          </a:bodyPr>
          <a:lstStyle>
            <a:lvl1pPr>
              <a:defRPr sz="2941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 b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85799A-EB66-4D49-A8C1-577623AFAF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239" y="6392736"/>
            <a:ext cx="11205311" cy="398335"/>
          </a:xfrm>
        </p:spPr>
        <p:txBody>
          <a:bodyPr/>
          <a:lstStyle>
            <a:lvl1pPr marL="0" indent="0">
              <a:buNone/>
              <a:defRPr sz="1176"/>
            </a:lvl1pPr>
            <a:lvl2pPr marL="252134" indent="0">
              <a:buNone/>
              <a:defRPr sz="1176"/>
            </a:lvl2pPr>
            <a:lvl3pPr marL="420224" indent="0">
              <a:buNone/>
              <a:defRPr sz="1029"/>
            </a:lvl3pPr>
            <a:lvl4pPr marL="588314" indent="0">
              <a:buNone/>
              <a:defRPr sz="882"/>
            </a:lvl4pPr>
            <a:lvl5pPr marL="756403" indent="0">
              <a:buNone/>
              <a:defRPr sz="882"/>
            </a:lvl5pPr>
          </a:lstStyle>
          <a:p>
            <a:pPr lvl="0"/>
            <a:r>
              <a:rPr lang="en-US" dirty="0"/>
              <a:t>Edit Master text styles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720592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864100"/>
          </a:xfrm>
        </p:spPr>
        <p:txBody>
          <a:bodyPr wrap="square">
            <a:spAutoFit/>
          </a:bodyPr>
          <a:lstStyle>
            <a:lvl1pPr>
              <a:defRPr sz="2941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 b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85799A-EB66-4D49-A8C1-577623AFAF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239" y="6392736"/>
            <a:ext cx="11205311" cy="398335"/>
          </a:xfrm>
        </p:spPr>
        <p:txBody>
          <a:bodyPr/>
          <a:lstStyle>
            <a:lvl1pPr marL="0" indent="0">
              <a:buNone/>
              <a:defRPr sz="1176"/>
            </a:lvl1pPr>
            <a:lvl2pPr marL="252134" indent="0">
              <a:buNone/>
              <a:defRPr sz="1176"/>
            </a:lvl2pPr>
            <a:lvl3pPr marL="420224" indent="0">
              <a:buNone/>
              <a:defRPr sz="1029"/>
            </a:lvl3pPr>
            <a:lvl4pPr marL="588314" indent="0">
              <a:buNone/>
              <a:defRPr sz="882"/>
            </a:lvl4pPr>
            <a:lvl5pPr marL="756403" indent="0">
              <a:buNone/>
              <a:defRPr sz="882"/>
            </a:lvl5pPr>
          </a:lstStyle>
          <a:p>
            <a:pPr lvl="0"/>
            <a:r>
              <a:rPr lang="en-US" dirty="0"/>
              <a:t>Edit Master text styles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55463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864100"/>
          </a:xfrm>
        </p:spPr>
        <p:txBody>
          <a:bodyPr wrap="square">
            <a:spAutoFit/>
          </a:bodyPr>
          <a:lstStyle>
            <a:lvl1pPr>
              <a:defRPr sz="2941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 b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85799A-EB66-4D49-A8C1-577623AFAF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239" y="6392736"/>
            <a:ext cx="11205311" cy="398335"/>
          </a:xfrm>
        </p:spPr>
        <p:txBody>
          <a:bodyPr/>
          <a:lstStyle>
            <a:lvl1pPr marL="0" indent="0">
              <a:buNone/>
              <a:defRPr sz="1176"/>
            </a:lvl1pPr>
            <a:lvl2pPr marL="252134" indent="0">
              <a:buNone/>
              <a:defRPr sz="1176"/>
            </a:lvl2pPr>
            <a:lvl3pPr marL="420224" indent="0">
              <a:buNone/>
              <a:defRPr sz="1029"/>
            </a:lvl3pPr>
            <a:lvl4pPr marL="588314" indent="0">
              <a:buNone/>
              <a:defRPr sz="882"/>
            </a:lvl4pPr>
            <a:lvl5pPr marL="756403" indent="0">
              <a:buNone/>
              <a:defRPr sz="882"/>
            </a:lvl5pPr>
          </a:lstStyle>
          <a:p>
            <a:pPr lvl="0"/>
            <a:r>
              <a:rPr lang="en-US" dirty="0"/>
              <a:t>Edit Master text styles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93979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864100"/>
          </a:xfrm>
        </p:spPr>
        <p:txBody>
          <a:bodyPr wrap="square">
            <a:spAutoFit/>
          </a:bodyPr>
          <a:lstStyle>
            <a:lvl1pPr>
              <a:defRPr sz="2941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 b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85799A-EB66-4D49-A8C1-577623AFAF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239" y="6392736"/>
            <a:ext cx="11205311" cy="398335"/>
          </a:xfrm>
        </p:spPr>
        <p:txBody>
          <a:bodyPr/>
          <a:lstStyle>
            <a:lvl1pPr marL="0" indent="0">
              <a:buNone/>
              <a:defRPr sz="1176"/>
            </a:lvl1pPr>
            <a:lvl2pPr marL="252134" indent="0">
              <a:buNone/>
              <a:defRPr sz="1176"/>
            </a:lvl2pPr>
            <a:lvl3pPr marL="420224" indent="0">
              <a:buNone/>
              <a:defRPr sz="1029"/>
            </a:lvl3pPr>
            <a:lvl4pPr marL="588314" indent="0">
              <a:buNone/>
              <a:defRPr sz="882"/>
            </a:lvl4pPr>
            <a:lvl5pPr marL="756403" indent="0">
              <a:buNone/>
              <a:defRPr sz="882"/>
            </a:lvl5pPr>
          </a:lstStyle>
          <a:p>
            <a:pPr lvl="0"/>
            <a:r>
              <a:rPr lang="en-US" dirty="0"/>
              <a:t>Edit Master text styles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70143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864100"/>
          </a:xfrm>
        </p:spPr>
        <p:txBody>
          <a:bodyPr wrap="square">
            <a:spAutoFit/>
          </a:bodyPr>
          <a:lstStyle>
            <a:lvl1pPr>
              <a:defRPr sz="2941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 b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85799A-EB66-4D49-A8C1-577623AFAF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239" y="6392736"/>
            <a:ext cx="11205311" cy="398335"/>
          </a:xfrm>
        </p:spPr>
        <p:txBody>
          <a:bodyPr/>
          <a:lstStyle>
            <a:lvl1pPr marL="0" indent="0">
              <a:buNone/>
              <a:defRPr sz="1176"/>
            </a:lvl1pPr>
            <a:lvl2pPr marL="252134" indent="0">
              <a:buNone/>
              <a:defRPr sz="1176"/>
            </a:lvl2pPr>
            <a:lvl3pPr marL="420224" indent="0">
              <a:buNone/>
              <a:defRPr sz="1029"/>
            </a:lvl3pPr>
            <a:lvl4pPr marL="588314" indent="0">
              <a:buNone/>
              <a:defRPr sz="882"/>
            </a:lvl4pPr>
            <a:lvl5pPr marL="756403" indent="0">
              <a:buNone/>
              <a:defRPr sz="882"/>
            </a:lvl5pPr>
          </a:lstStyle>
          <a:p>
            <a:pPr lvl="0"/>
            <a:r>
              <a:rPr lang="en-US" dirty="0"/>
              <a:t>Edit Master text styles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14722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864100"/>
          </a:xfrm>
        </p:spPr>
        <p:txBody>
          <a:bodyPr wrap="square">
            <a:spAutoFit/>
          </a:bodyPr>
          <a:lstStyle>
            <a:lvl1pPr>
              <a:defRPr sz="2941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 b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85799A-EB66-4D49-A8C1-577623AFAF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239" y="6392736"/>
            <a:ext cx="11205311" cy="398335"/>
          </a:xfrm>
        </p:spPr>
        <p:txBody>
          <a:bodyPr/>
          <a:lstStyle>
            <a:lvl1pPr marL="0" indent="0">
              <a:buNone/>
              <a:defRPr sz="1176"/>
            </a:lvl1pPr>
            <a:lvl2pPr marL="252134" indent="0">
              <a:buNone/>
              <a:defRPr sz="1176"/>
            </a:lvl2pPr>
            <a:lvl3pPr marL="420224" indent="0">
              <a:buNone/>
              <a:defRPr sz="1029"/>
            </a:lvl3pPr>
            <a:lvl4pPr marL="588314" indent="0">
              <a:buNone/>
              <a:defRPr sz="882"/>
            </a:lvl4pPr>
            <a:lvl5pPr marL="756403" indent="0">
              <a:buNone/>
              <a:defRPr sz="882"/>
            </a:lvl5pPr>
          </a:lstStyle>
          <a:p>
            <a:pPr lvl="0"/>
            <a:r>
              <a:rPr lang="en-US" dirty="0"/>
              <a:t>Edit Master text styles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47196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864100"/>
          </a:xfrm>
        </p:spPr>
        <p:txBody>
          <a:bodyPr wrap="square">
            <a:spAutoFit/>
          </a:bodyPr>
          <a:lstStyle>
            <a:lvl1pPr>
              <a:defRPr sz="2941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 b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85799A-EB66-4D49-A8C1-577623AFAF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239" y="6392736"/>
            <a:ext cx="11205311" cy="398335"/>
          </a:xfrm>
        </p:spPr>
        <p:txBody>
          <a:bodyPr/>
          <a:lstStyle>
            <a:lvl1pPr marL="0" indent="0">
              <a:buNone/>
              <a:defRPr sz="1176"/>
            </a:lvl1pPr>
            <a:lvl2pPr marL="252134" indent="0">
              <a:buNone/>
              <a:defRPr sz="1176"/>
            </a:lvl2pPr>
            <a:lvl3pPr marL="420224" indent="0">
              <a:buNone/>
              <a:defRPr sz="1029"/>
            </a:lvl3pPr>
            <a:lvl4pPr marL="588314" indent="0">
              <a:buNone/>
              <a:defRPr sz="882"/>
            </a:lvl4pPr>
            <a:lvl5pPr marL="756403" indent="0">
              <a:buNone/>
              <a:defRPr sz="882"/>
            </a:lvl5pPr>
          </a:lstStyle>
          <a:p>
            <a:pPr lvl="0"/>
            <a:r>
              <a:rPr lang="en-US" dirty="0"/>
              <a:t>Edit Master text styles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486144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864100"/>
          </a:xfrm>
        </p:spPr>
        <p:txBody>
          <a:bodyPr wrap="square">
            <a:spAutoFit/>
          </a:bodyPr>
          <a:lstStyle>
            <a:lvl1pPr>
              <a:defRPr sz="2941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 b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85799A-EB66-4D49-A8C1-577623AFAF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239" y="6392736"/>
            <a:ext cx="11205311" cy="398335"/>
          </a:xfrm>
        </p:spPr>
        <p:txBody>
          <a:bodyPr/>
          <a:lstStyle>
            <a:lvl1pPr marL="0" indent="0">
              <a:buNone/>
              <a:defRPr sz="1176"/>
            </a:lvl1pPr>
            <a:lvl2pPr marL="252134" indent="0">
              <a:buNone/>
              <a:defRPr sz="1176"/>
            </a:lvl2pPr>
            <a:lvl3pPr marL="420224" indent="0">
              <a:buNone/>
              <a:defRPr sz="1029"/>
            </a:lvl3pPr>
            <a:lvl4pPr marL="588314" indent="0">
              <a:buNone/>
              <a:defRPr sz="882"/>
            </a:lvl4pPr>
            <a:lvl5pPr marL="756403" indent="0">
              <a:buNone/>
              <a:defRPr sz="882"/>
            </a:lvl5pPr>
          </a:lstStyle>
          <a:p>
            <a:pPr lvl="0"/>
            <a:r>
              <a:rPr lang="en-US" dirty="0"/>
              <a:t>Edit Master text styles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72271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Only whit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" name="Rectangle 35"/>
          <p:cNvSpPr/>
          <p:nvPr userDrawn="1"/>
        </p:nvSpPr>
        <p:spPr bwMode="auto">
          <a:xfrm>
            <a:off x="0" y="6325187"/>
            <a:ext cx="12192000" cy="532814"/>
          </a:xfrm>
          <a:prstGeom prst="rect">
            <a:avLst/>
          </a:prstGeom>
          <a:solidFill>
            <a:srgbClr val="409AE1"/>
          </a:solidFill>
          <a:ln w="28575">
            <a:noFill/>
          </a:ln>
        </p:spPr>
        <p:txBody>
          <a:bodyPr vert="horz" wrap="square" lIns="68560" tIns="34280" rIns="68560" bIns="34280" numCol="1" anchor="t" anchorCtr="0" compatLnSpc="1">
            <a:prstTxWarp prst="textNoShape">
              <a:avLst/>
            </a:prstTxWarp>
          </a:bodyPr>
          <a:lstStyle/>
          <a:p>
            <a:pPr marR="0" lvl="0" indent="0" defTabSz="699359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788" b="0" i="0" u="none" strike="noStrike" kern="0" cap="none" spc="0" normalizeH="0" baseline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sp>
        <p:nvSpPr>
          <p:cNvPr id="6" name="Freeform 539"/>
          <p:cNvSpPr>
            <a:spLocks noChangeAspect="1"/>
          </p:cNvSpPr>
          <p:nvPr userDrawn="1"/>
        </p:nvSpPr>
        <p:spPr bwMode="auto">
          <a:xfrm>
            <a:off x="9303796" y="5959092"/>
            <a:ext cx="1968056" cy="1082010"/>
          </a:xfrm>
          <a:custGeom>
            <a:avLst/>
            <a:gdLst>
              <a:gd name="T0" fmla="*/ 312 w 400"/>
              <a:gd name="T1" fmla="*/ 220 h 220"/>
              <a:gd name="T2" fmla="*/ 45 w 400"/>
              <a:gd name="T3" fmla="*/ 220 h 220"/>
              <a:gd name="T4" fmla="*/ 0 w 400"/>
              <a:gd name="T5" fmla="*/ 175 h 220"/>
              <a:gd name="T6" fmla="*/ 34 w 400"/>
              <a:gd name="T7" fmla="*/ 131 h 220"/>
              <a:gd name="T8" fmla="*/ 87 w 400"/>
              <a:gd name="T9" fmla="*/ 91 h 220"/>
              <a:gd name="T10" fmla="*/ 183 w 400"/>
              <a:gd name="T11" fmla="*/ 0 h 220"/>
              <a:gd name="T12" fmla="*/ 270 w 400"/>
              <a:gd name="T13" fmla="*/ 55 h 220"/>
              <a:gd name="T14" fmla="*/ 312 w 400"/>
              <a:gd name="T15" fmla="*/ 44 h 220"/>
              <a:gd name="T16" fmla="*/ 400 w 400"/>
              <a:gd name="T17" fmla="*/ 132 h 220"/>
              <a:gd name="T18" fmla="*/ 312 w 400"/>
              <a:gd name="T19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0" h="220">
                <a:moveTo>
                  <a:pt x="312" y="220"/>
                </a:moveTo>
                <a:cubicBezTo>
                  <a:pt x="45" y="220"/>
                  <a:pt x="45" y="220"/>
                  <a:pt x="45" y="220"/>
                </a:cubicBezTo>
                <a:cubicBezTo>
                  <a:pt x="20" y="220"/>
                  <a:pt x="0" y="200"/>
                  <a:pt x="0" y="175"/>
                </a:cubicBezTo>
                <a:cubicBezTo>
                  <a:pt x="0" y="154"/>
                  <a:pt x="15" y="136"/>
                  <a:pt x="34" y="131"/>
                </a:cubicBezTo>
                <a:cubicBezTo>
                  <a:pt x="43" y="110"/>
                  <a:pt x="63" y="94"/>
                  <a:pt x="87" y="91"/>
                </a:cubicBezTo>
                <a:cubicBezTo>
                  <a:pt x="89" y="40"/>
                  <a:pt x="131" y="0"/>
                  <a:pt x="183" y="0"/>
                </a:cubicBezTo>
                <a:cubicBezTo>
                  <a:pt x="220" y="0"/>
                  <a:pt x="254" y="22"/>
                  <a:pt x="270" y="55"/>
                </a:cubicBezTo>
                <a:cubicBezTo>
                  <a:pt x="282" y="48"/>
                  <a:pt x="297" y="44"/>
                  <a:pt x="312" y="44"/>
                </a:cubicBezTo>
                <a:cubicBezTo>
                  <a:pt x="360" y="44"/>
                  <a:pt x="400" y="84"/>
                  <a:pt x="400" y="132"/>
                </a:cubicBezTo>
                <a:cubicBezTo>
                  <a:pt x="400" y="181"/>
                  <a:pt x="360" y="220"/>
                  <a:pt x="312" y="220"/>
                </a:cubicBezTo>
                <a:close/>
              </a:path>
            </a:pathLst>
          </a:custGeom>
          <a:solidFill>
            <a:srgbClr val="409AE1"/>
          </a:solidFill>
          <a:ln w="28575">
            <a:noFill/>
          </a:ln>
        </p:spPr>
        <p:txBody>
          <a:bodyPr vert="horz" wrap="square" lIns="68560" tIns="34280" rIns="68560" bIns="3428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6993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88" b="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9338575" y="6216163"/>
            <a:ext cx="1824627" cy="773723"/>
            <a:chOff x="4494770" y="2621197"/>
            <a:chExt cx="3127126" cy="1326043"/>
          </a:xfrm>
        </p:grpSpPr>
        <p:sp>
          <p:nvSpPr>
            <p:cNvPr id="10" name="Freeform 12"/>
            <p:cNvSpPr>
              <a:spLocks/>
            </p:cNvSpPr>
            <p:nvPr/>
          </p:nvSpPr>
          <p:spPr bwMode="auto">
            <a:xfrm>
              <a:off x="4494770" y="3400845"/>
              <a:ext cx="457856" cy="62986"/>
            </a:xfrm>
            <a:custGeom>
              <a:avLst/>
              <a:gdLst>
                <a:gd name="T0" fmla="*/ 704 w 756"/>
                <a:gd name="T1" fmla="*/ 104 h 104"/>
                <a:gd name="T2" fmla="*/ 52 w 756"/>
                <a:gd name="T3" fmla="*/ 104 h 104"/>
                <a:gd name="T4" fmla="*/ 52 w 756"/>
                <a:gd name="T5" fmla="*/ 104 h 104"/>
                <a:gd name="T6" fmla="*/ 42 w 756"/>
                <a:gd name="T7" fmla="*/ 104 h 104"/>
                <a:gd name="T8" fmla="*/ 32 w 756"/>
                <a:gd name="T9" fmla="*/ 100 h 104"/>
                <a:gd name="T10" fmla="*/ 22 w 756"/>
                <a:gd name="T11" fmla="*/ 96 h 104"/>
                <a:gd name="T12" fmla="*/ 14 w 756"/>
                <a:gd name="T13" fmla="*/ 90 h 104"/>
                <a:gd name="T14" fmla="*/ 8 w 756"/>
                <a:gd name="T15" fmla="*/ 82 h 104"/>
                <a:gd name="T16" fmla="*/ 4 w 756"/>
                <a:gd name="T17" fmla="*/ 72 h 104"/>
                <a:gd name="T18" fmla="*/ 0 w 756"/>
                <a:gd name="T19" fmla="*/ 62 h 104"/>
                <a:gd name="T20" fmla="*/ 0 w 756"/>
                <a:gd name="T21" fmla="*/ 52 h 104"/>
                <a:gd name="T22" fmla="*/ 0 w 756"/>
                <a:gd name="T23" fmla="*/ 52 h 104"/>
                <a:gd name="T24" fmla="*/ 0 w 756"/>
                <a:gd name="T25" fmla="*/ 42 h 104"/>
                <a:gd name="T26" fmla="*/ 4 w 756"/>
                <a:gd name="T27" fmla="*/ 32 h 104"/>
                <a:gd name="T28" fmla="*/ 8 w 756"/>
                <a:gd name="T29" fmla="*/ 22 h 104"/>
                <a:gd name="T30" fmla="*/ 14 w 756"/>
                <a:gd name="T31" fmla="*/ 16 h 104"/>
                <a:gd name="T32" fmla="*/ 22 w 756"/>
                <a:gd name="T33" fmla="*/ 8 h 104"/>
                <a:gd name="T34" fmla="*/ 32 w 756"/>
                <a:gd name="T35" fmla="*/ 4 h 104"/>
                <a:gd name="T36" fmla="*/ 42 w 756"/>
                <a:gd name="T37" fmla="*/ 0 h 104"/>
                <a:gd name="T38" fmla="*/ 52 w 756"/>
                <a:gd name="T39" fmla="*/ 0 h 104"/>
                <a:gd name="T40" fmla="*/ 704 w 756"/>
                <a:gd name="T41" fmla="*/ 0 h 104"/>
                <a:gd name="T42" fmla="*/ 704 w 756"/>
                <a:gd name="T43" fmla="*/ 0 h 104"/>
                <a:gd name="T44" fmla="*/ 714 w 756"/>
                <a:gd name="T45" fmla="*/ 0 h 104"/>
                <a:gd name="T46" fmla="*/ 724 w 756"/>
                <a:gd name="T47" fmla="*/ 4 h 104"/>
                <a:gd name="T48" fmla="*/ 732 w 756"/>
                <a:gd name="T49" fmla="*/ 8 h 104"/>
                <a:gd name="T50" fmla="*/ 740 w 756"/>
                <a:gd name="T51" fmla="*/ 16 h 104"/>
                <a:gd name="T52" fmla="*/ 748 w 756"/>
                <a:gd name="T53" fmla="*/ 22 h 104"/>
                <a:gd name="T54" fmla="*/ 752 w 756"/>
                <a:gd name="T55" fmla="*/ 32 h 104"/>
                <a:gd name="T56" fmla="*/ 756 w 756"/>
                <a:gd name="T57" fmla="*/ 42 h 104"/>
                <a:gd name="T58" fmla="*/ 756 w 756"/>
                <a:gd name="T59" fmla="*/ 52 h 104"/>
                <a:gd name="T60" fmla="*/ 756 w 756"/>
                <a:gd name="T61" fmla="*/ 52 h 104"/>
                <a:gd name="T62" fmla="*/ 756 w 756"/>
                <a:gd name="T63" fmla="*/ 62 h 104"/>
                <a:gd name="T64" fmla="*/ 752 w 756"/>
                <a:gd name="T65" fmla="*/ 72 h 104"/>
                <a:gd name="T66" fmla="*/ 748 w 756"/>
                <a:gd name="T67" fmla="*/ 82 h 104"/>
                <a:gd name="T68" fmla="*/ 740 w 756"/>
                <a:gd name="T69" fmla="*/ 90 h 104"/>
                <a:gd name="T70" fmla="*/ 732 w 756"/>
                <a:gd name="T71" fmla="*/ 96 h 104"/>
                <a:gd name="T72" fmla="*/ 724 w 756"/>
                <a:gd name="T73" fmla="*/ 100 h 104"/>
                <a:gd name="T74" fmla="*/ 714 w 756"/>
                <a:gd name="T75" fmla="*/ 104 h 104"/>
                <a:gd name="T76" fmla="*/ 704 w 756"/>
                <a:gd name="T77" fmla="*/ 104 h 104"/>
                <a:gd name="T78" fmla="*/ 704 w 756"/>
                <a:gd name="T7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56" h="104">
                  <a:moveTo>
                    <a:pt x="704" y="104"/>
                  </a:moveTo>
                  <a:lnTo>
                    <a:pt x="52" y="104"/>
                  </a:lnTo>
                  <a:lnTo>
                    <a:pt x="52" y="104"/>
                  </a:lnTo>
                  <a:lnTo>
                    <a:pt x="42" y="104"/>
                  </a:lnTo>
                  <a:lnTo>
                    <a:pt x="32" y="100"/>
                  </a:lnTo>
                  <a:lnTo>
                    <a:pt x="22" y="96"/>
                  </a:lnTo>
                  <a:lnTo>
                    <a:pt x="14" y="90"/>
                  </a:lnTo>
                  <a:lnTo>
                    <a:pt x="8" y="82"/>
                  </a:lnTo>
                  <a:lnTo>
                    <a:pt x="4" y="72"/>
                  </a:lnTo>
                  <a:lnTo>
                    <a:pt x="0" y="6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2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704" y="0"/>
                  </a:lnTo>
                  <a:lnTo>
                    <a:pt x="704" y="0"/>
                  </a:lnTo>
                  <a:lnTo>
                    <a:pt x="714" y="0"/>
                  </a:lnTo>
                  <a:lnTo>
                    <a:pt x="724" y="4"/>
                  </a:lnTo>
                  <a:lnTo>
                    <a:pt x="732" y="8"/>
                  </a:lnTo>
                  <a:lnTo>
                    <a:pt x="740" y="16"/>
                  </a:lnTo>
                  <a:lnTo>
                    <a:pt x="748" y="22"/>
                  </a:lnTo>
                  <a:lnTo>
                    <a:pt x="752" y="32"/>
                  </a:lnTo>
                  <a:lnTo>
                    <a:pt x="756" y="42"/>
                  </a:lnTo>
                  <a:lnTo>
                    <a:pt x="756" y="52"/>
                  </a:lnTo>
                  <a:lnTo>
                    <a:pt x="756" y="52"/>
                  </a:lnTo>
                  <a:lnTo>
                    <a:pt x="756" y="62"/>
                  </a:lnTo>
                  <a:lnTo>
                    <a:pt x="752" y="72"/>
                  </a:lnTo>
                  <a:lnTo>
                    <a:pt x="748" y="82"/>
                  </a:lnTo>
                  <a:lnTo>
                    <a:pt x="740" y="90"/>
                  </a:lnTo>
                  <a:lnTo>
                    <a:pt x="732" y="96"/>
                  </a:lnTo>
                  <a:lnTo>
                    <a:pt x="724" y="100"/>
                  </a:lnTo>
                  <a:lnTo>
                    <a:pt x="714" y="104"/>
                  </a:lnTo>
                  <a:lnTo>
                    <a:pt x="704" y="104"/>
                  </a:lnTo>
                  <a:lnTo>
                    <a:pt x="70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7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4889641" y="3331803"/>
              <a:ext cx="540222" cy="245886"/>
            </a:xfrm>
            <a:custGeom>
              <a:avLst/>
              <a:gdLst>
                <a:gd name="T0" fmla="*/ 456 w 892"/>
                <a:gd name="T1" fmla="*/ 406 h 406"/>
                <a:gd name="T2" fmla="*/ 436 w 892"/>
                <a:gd name="T3" fmla="*/ 402 h 406"/>
                <a:gd name="T4" fmla="*/ 418 w 892"/>
                <a:gd name="T5" fmla="*/ 390 h 406"/>
                <a:gd name="T6" fmla="*/ 408 w 892"/>
                <a:gd name="T7" fmla="*/ 374 h 406"/>
                <a:gd name="T8" fmla="*/ 404 w 892"/>
                <a:gd name="T9" fmla="*/ 354 h 406"/>
                <a:gd name="T10" fmla="*/ 402 w 892"/>
                <a:gd name="T11" fmla="*/ 346 h 406"/>
                <a:gd name="T12" fmla="*/ 396 w 892"/>
                <a:gd name="T13" fmla="*/ 344 h 406"/>
                <a:gd name="T14" fmla="*/ 164 w 892"/>
                <a:gd name="T15" fmla="*/ 344 h 406"/>
                <a:gd name="T16" fmla="*/ 138 w 892"/>
                <a:gd name="T17" fmla="*/ 344 h 406"/>
                <a:gd name="T18" fmla="*/ 104 w 892"/>
                <a:gd name="T19" fmla="*/ 336 h 406"/>
                <a:gd name="T20" fmla="*/ 66 w 892"/>
                <a:gd name="T21" fmla="*/ 318 h 406"/>
                <a:gd name="T22" fmla="*/ 46 w 892"/>
                <a:gd name="T23" fmla="*/ 302 h 406"/>
                <a:gd name="T24" fmla="*/ 30 w 892"/>
                <a:gd name="T25" fmla="*/ 284 h 406"/>
                <a:gd name="T26" fmla="*/ 14 w 892"/>
                <a:gd name="T27" fmla="*/ 258 h 406"/>
                <a:gd name="T28" fmla="*/ 4 w 892"/>
                <a:gd name="T29" fmla="*/ 224 h 406"/>
                <a:gd name="T30" fmla="*/ 0 w 892"/>
                <a:gd name="T31" fmla="*/ 180 h 406"/>
                <a:gd name="T32" fmla="*/ 0 w 892"/>
                <a:gd name="T33" fmla="*/ 156 h 406"/>
                <a:gd name="T34" fmla="*/ 10 w 892"/>
                <a:gd name="T35" fmla="*/ 114 h 406"/>
                <a:gd name="T36" fmla="*/ 28 w 892"/>
                <a:gd name="T37" fmla="*/ 80 h 406"/>
                <a:gd name="T38" fmla="*/ 52 w 892"/>
                <a:gd name="T39" fmla="*/ 54 h 406"/>
                <a:gd name="T40" fmla="*/ 78 w 892"/>
                <a:gd name="T41" fmla="*/ 32 h 406"/>
                <a:gd name="T42" fmla="*/ 108 w 892"/>
                <a:gd name="T43" fmla="*/ 18 h 406"/>
                <a:gd name="T44" fmla="*/ 150 w 892"/>
                <a:gd name="T45" fmla="*/ 4 h 406"/>
                <a:gd name="T46" fmla="*/ 840 w 892"/>
                <a:gd name="T47" fmla="*/ 0 h 406"/>
                <a:gd name="T48" fmla="*/ 852 w 892"/>
                <a:gd name="T49" fmla="*/ 2 h 406"/>
                <a:gd name="T50" fmla="*/ 870 w 892"/>
                <a:gd name="T51" fmla="*/ 10 h 406"/>
                <a:gd name="T52" fmla="*/ 884 w 892"/>
                <a:gd name="T53" fmla="*/ 24 h 406"/>
                <a:gd name="T54" fmla="*/ 892 w 892"/>
                <a:gd name="T55" fmla="*/ 42 h 406"/>
                <a:gd name="T56" fmla="*/ 892 w 892"/>
                <a:gd name="T57" fmla="*/ 52 h 406"/>
                <a:gd name="T58" fmla="*/ 888 w 892"/>
                <a:gd name="T59" fmla="*/ 74 h 406"/>
                <a:gd name="T60" fmla="*/ 878 w 892"/>
                <a:gd name="T61" fmla="*/ 90 h 406"/>
                <a:gd name="T62" fmla="*/ 860 w 892"/>
                <a:gd name="T63" fmla="*/ 102 h 406"/>
                <a:gd name="T64" fmla="*/ 840 w 892"/>
                <a:gd name="T65" fmla="*/ 106 h 406"/>
                <a:gd name="T66" fmla="*/ 180 w 892"/>
                <a:gd name="T67" fmla="*/ 106 h 406"/>
                <a:gd name="T68" fmla="*/ 148 w 892"/>
                <a:gd name="T69" fmla="*/ 114 h 406"/>
                <a:gd name="T70" fmla="*/ 124 w 892"/>
                <a:gd name="T71" fmla="*/ 130 h 406"/>
                <a:gd name="T72" fmla="*/ 110 w 892"/>
                <a:gd name="T73" fmla="*/ 150 h 406"/>
                <a:gd name="T74" fmla="*/ 104 w 892"/>
                <a:gd name="T75" fmla="*/ 170 h 406"/>
                <a:gd name="T76" fmla="*/ 104 w 892"/>
                <a:gd name="T77" fmla="*/ 180 h 406"/>
                <a:gd name="T78" fmla="*/ 108 w 892"/>
                <a:gd name="T79" fmla="*/ 208 h 406"/>
                <a:gd name="T80" fmla="*/ 118 w 892"/>
                <a:gd name="T81" fmla="*/ 226 h 406"/>
                <a:gd name="T82" fmla="*/ 130 w 892"/>
                <a:gd name="T83" fmla="*/ 234 h 406"/>
                <a:gd name="T84" fmla="*/ 152 w 892"/>
                <a:gd name="T85" fmla="*/ 240 h 406"/>
                <a:gd name="T86" fmla="*/ 394 w 892"/>
                <a:gd name="T87" fmla="*/ 240 h 406"/>
                <a:gd name="T88" fmla="*/ 406 w 892"/>
                <a:gd name="T89" fmla="*/ 240 h 406"/>
                <a:gd name="T90" fmla="*/ 438 w 892"/>
                <a:gd name="T91" fmla="*/ 248 h 406"/>
                <a:gd name="T92" fmla="*/ 464 w 892"/>
                <a:gd name="T93" fmla="*/ 260 h 406"/>
                <a:gd name="T94" fmla="*/ 476 w 892"/>
                <a:gd name="T95" fmla="*/ 270 h 406"/>
                <a:gd name="T96" fmla="*/ 498 w 892"/>
                <a:gd name="T97" fmla="*/ 302 h 406"/>
                <a:gd name="T98" fmla="*/ 506 w 892"/>
                <a:gd name="T99" fmla="*/ 324 h 406"/>
                <a:gd name="T100" fmla="*/ 508 w 892"/>
                <a:gd name="T101" fmla="*/ 354 h 406"/>
                <a:gd name="T102" fmla="*/ 508 w 892"/>
                <a:gd name="T103" fmla="*/ 364 h 406"/>
                <a:gd name="T104" fmla="*/ 500 w 892"/>
                <a:gd name="T105" fmla="*/ 384 h 406"/>
                <a:gd name="T106" fmla="*/ 486 w 892"/>
                <a:gd name="T107" fmla="*/ 398 h 406"/>
                <a:gd name="T108" fmla="*/ 466 w 892"/>
                <a:gd name="T109" fmla="*/ 406 h 406"/>
                <a:gd name="T110" fmla="*/ 456 w 892"/>
                <a:gd name="T111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92" h="406">
                  <a:moveTo>
                    <a:pt x="456" y="406"/>
                  </a:moveTo>
                  <a:lnTo>
                    <a:pt x="456" y="406"/>
                  </a:lnTo>
                  <a:lnTo>
                    <a:pt x="446" y="406"/>
                  </a:lnTo>
                  <a:lnTo>
                    <a:pt x="436" y="402"/>
                  </a:lnTo>
                  <a:lnTo>
                    <a:pt x="426" y="398"/>
                  </a:lnTo>
                  <a:lnTo>
                    <a:pt x="418" y="390"/>
                  </a:lnTo>
                  <a:lnTo>
                    <a:pt x="412" y="384"/>
                  </a:lnTo>
                  <a:lnTo>
                    <a:pt x="408" y="374"/>
                  </a:lnTo>
                  <a:lnTo>
                    <a:pt x="404" y="364"/>
                  </a:lnTo>
                  <a:lnTo>
                    <a:pt x="404" y="354"/>
                  </a:lnTo>
                  <a:lnTo>
                    <a:pt x="404" y="354"/>
                  </a:lnTo>
                  <a:lnTo>
                    <a:pt x="402" y="346"/>
                  </a:lnTo>
                  <a:lnTo>
                    <a:pt x="402" y="346"/>
                  </a:lnTo>
                  <a:lnTo>
                    <a:pt x="396" y="344"/>
                  </a:lnTo>
                  <a:lnTo>
                    <a:pt x="164" y="344"/>
                  </a:lnTo>
                  <a:lnTo>
                    <a:pt x="164" y="344"/>
                  </a:lnTo>
                  <a:lnTo>
                    <a:pt x="150" y="344"/>
                  </a:lnTo>
                  <a:lnTo>
                    <a:pt x="138" y="344"/>
                  </a:lnTo>
                  <a:lnTo>
                    <a:pt x="122" y="340"/>
                  </a:lnTo>
                  <a:lnTo>
                    <a:pt x="104" y="336"/>
                  </a:lnTo>
                  <a:lnTo>
                    <a:pt x="84" y="328"/>
                  </a:lnTo>
                  <a:lnTo>
                    <a:pt x="66" y="318"/>
                  </a:lnTo>
                  <a:lnTo>
                    <a:pt x="46" y="302"/>
                  </a:lnTo>
                  <a:lnTo>
                    <a:pt x="46" y="302"/>
                  </a:lnTo>
                  <a:lnTo>
                    <a:pt x="38" y="294"/>
                  </a:lnTo>
                  <a:lnTo>
                    <a:pt x="30" y="284"/>
                  </a:lnTo>
                  <a:lnTo>
                    <a:pt x="22" y="272"/>
                  </a:lnTo>
                  <a:lnTo>
                    <a:pt x="14" y="258"/>
                  </a:lnTo>
                  <a:lnTo>
                    <a:pt x="8" y="242"/>
                  </a:lnTo>
                  <a:lnTo>
                    <a:pt x="4" y="224"/>
                  </a:lnTo>
                  <a:lnTo>
                    <a:pt x="0" y="204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0" y="156"/>
                  </a:lnTo>
                  <a:lnTo>
                    <a:pt x="4" y="134"/>
                  </a:lnTo>
                  <a:lnTo>
                    <a:pt x="10" y="114"/>
                  </a:lnTo>
                  <a:lnTo>
                    <a:pt x="18" y="96"/>
                  </a:lnTo>
                  <a:lnTo>
                    <a:pt x="28" y="80"/>
                  </a:lnTo>
                  <a:lnTo>
                    <a:pt x="38" y="66"/>
                  </a:lnTo>
                  <a:lnTo>
                    <a:pt x="52" y="54"/>
                  </a:lnTo>
                  <a:lnTo>
                    <a:pt x="64" y="42"/>
                  </a:lnTo>
                  <a:lnTo>
                    <a:pt x="78" y="32"/>
                  </a:lnTo>
                  <a:lnTo>
                    <a:pt x="92" y="24"/>
                  </a:lnTo>
                  <a:lnTo>
                    <a:pt x="108" y="18"/>
                  </a:lnTo>
                  <a:lnTo>
                    <a:pt x="122" y="12"/>
                  </a:lnTo>
                  <a:lnTo>
                    <a:pt x="150" y="4"/>
                  </a:lnTo>
                  <a:lnTo>
                    <a:pt x="176" y="0"/>
                  </a:lnTo>
                  <a:lnTo>
                    <a:pt x="840" y="0"/>
                  </a:lnTo>
                  <a:lnTo>
                    <a:pt x="840" y="0"/>
                  </a:lnTo>
                  <a:lnTo>
                    <a:pt x="852" y="2"/>
                  </a:lnTo>
                  <a:lnTo>
                    <a:pt x="860" y="4"/>
                  </a:lnTo>
                  <a:lnTo>
                    <a:pt x="870" y="10"/>
                  </a:lnTo>
                  <a:lnTo>
                    <a:pt x="878" y="16"/>
                  </a:lnTo>
                  <a:lnTo>
                    <a:pt x="884" y="24"/>
                  </a:lnTo>
                  <a:lnTo>
                    <a:pt x="888" y="32"/>
                  </a:lnTo>
                  <a:lnTo>
                    <a:pt x="892" y="42"/>
                  </a:lnTo>
                  <a:lnTo>
                    <a:pt x="892" y="52"/>
                  </a:lnTo>
                  <a:lnTo>
                    <a:pt x="892" y="52"/>
                  </a:lnTo>
                  <a:lnTo>
                    <a:pt x="892" y="64"/>
                  </a:lnTo>
                  <a:lnTo>
                    <a:pt x="888" y="74"/>
                  </a:lnTo>
                  <a:lnTo>
                    <a:pt x="884" y="82"/>
                  </a:lnTo>
                  <a:lnTo>
                    <a:pt x="878" y="90"/>
                  </a:lnTo>
                  <a:lnTo>
                    <a:pt x="870" y="96"/>
                  </a:lnTo>
                  <a:lnTo>
                    <a:pt x="860" y="102"/>
                  </a:lnTo>
                  <a:lnTo>
                    <a:pt x="852" y="104"/>
                  </a:lnTo>
                  <a:lnTo>
                    <a:pt x="840" y="106"/>
                  </a:lnTo>
                  <a:lnTo>
                    <a:pt x="180" y="106"/>
                  </a:lnTo>
                  <a:lnTo>
                    <a:pt x="180" y="106"/>
                  </a:lnTo>
                  <a:lnTo>
                    <a:pt x="162" y="108"/>
                  </a:lnTo>
                  <a:lnTo>
                    <a:pt x="148" y="114"/>
                  </a:lnTo>
                  <a:lnTo>
                    <a:pt x="136" y="120"/>
                  </a:lnTo>
                  <a:lnTo>
                    <a:pt x="124" y="130"/>
                  </a:lnTo>
                  <a:lnTo>
                    <a:pt x="114" y="142"/>
                  </a:lnTo>
                  <a:lnTo>
                    <a:pt x="110" y="150"/>
                  </a:lnTo>
                  <a:lnTo>
                    <a:pt x="106" y="158"/>
                  </a:lnTo>
                  <a:lnTo>
                    <a:pt x="104" y="170"/>
                  </a:lnTo>
                  <a:lnTo>
                    <a:pt x="104" y="180"/>
                  </a:lnTo>
                  <a:lnTo>
                    <a:pt x="104" y="180"/>
                  </a:lnTo>
                  <a:lnTo>
                    <a:pt x="106" y="196"/>
                  </a:lnTo>
                  <a:lnTo>
                    <a:pt x="108" y="208"/>
                  </a:lnTo>
                  <a:lnTo>
                    <a:pt x="112" y="218"/>
                  </a:lnTo>
                  <a:lnTo>
                    <a:pt x="118" y="226"/>
                  </a:lnTo>
                  <a:lnTo>
                    <a:pt x="118" y="226"/>
                  </a:lnTo>
                  <a:lnTo>
                    <a:pt x="130" y="234"/>
                  </a:lnTo>
                  <a:lnTo>
                    <a:pt x="142" y="238"/>
                  </a:lnTo>
                  <a:lnTo>
                    <a:pt x="152" y="240"/>
                  </a:lnTo>
                  <a:lnTo>
                    <a:pt x="160" y="240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406" y="240"/>
                  </a:lnTo>
                  <a:lnTo>
                    <a:pt x="426" y="244"/>
                  </a:lnTo>
                  <a:lnTo>
                    <a:pt x="438" y="248"/>
                  </a:lnTo>
                  <a:lnTo>
                    <a:pt x="450" y="252"/>
                  </a:lnTo>
                  <a:lnTo>
                    <a:pt x="464" y="260"/>
                  </a:lnTo>
                  <a:lnTo>
                    <a:pt x="476" y="270"/>
                  </a:lnTo>
                  <a:lnTo>
                    <a:pt x="476" y="270"/>
                  </a:lnTo>
                  <a:lnTo>
                    <a:pt x="488" y="284"/>
                  </a:lnTo>
                  <a:lnTo>
                    <a:pt x="498" y="302"/>
                  </a:lnTo>
                  <a:lnTo>
                    <a:pt x="502" y="312"/>
                  </a:lnTo>
                  <a:lnTo>
                    <a:pt x="506" y="324"/>
                  </a:lnTo>
                  <a:lnTo>
                    <a:pt x="508" y="338"/>
                  </a:lnTo>
                  <a:lnTo>
                    <a:pt x="508" y="354"/>
                  </a:lnTo>
                  <a:lnTo>
                    <a:pt x="508" y="354"/>
                  </a:lnTo>
                  <a:lnTo>
                    <a:pt x="508" y="364"/>
                  </a:lnTo>
                  <a:lnTo>
                    <a:pt x="504" y="374"/>
                  </a:lnTo>
                  <a:lnTo>
                    <a:pt x="500" y="384"/>
                  </a:lnTo>
                  <a:lnTo>
                    <a:pt x="494" y="390"/>
                  </a:lnTo>
                  <a:lnTo>
                    <a:pt x="486" y="398"/>
                  </a:lnTo>
                  <a:lnTo>
                    <a:pt x="476" y="402"/>
                  </a:lnTo>
                  <a:lnTo>
                    <a:pt x="466" y="406"/>
                  </a:lnTo>
                  <a:lnTo>
                    <a:pt x="456" y="406"/>
                  </a:lnTo>
                  <a:lnTo>
                    <a:pt x="456" y="406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7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Freeform 14"/>
            <p:cNvSpPr>
              <a:spLocks/>
            </p:cNvSpPr>
            <p:nvPr/>
          </p:nvSpPr>
          <p:spPr bwMode="auto">
            <a:xfrm>
              <a:off x="6726775" y="3077438"/>
              <a:ext cx="895121" cy="245886"/>
            </a:xfrm>
            <a:custGeom>
              <a:avLst/>
              <a:gdLst>
                <a:gd name="T0" fmla="*/ 52 w 1478"/>
                <a:gd name="T1" fmla="*/ 406 h 406"/>
                <a:gd name="T2" fmla="*/ 32 w 1478"/>
                <a:gd name="T3" fmla="*/ 402 h 406"/>
                <a:gd name="T4" fmla="*/ 14 w 1478"/>
                <a:gd name="T5" fmla="*/ 390 h 406"/>
                <a:gd name="T6" fmla="*/ 4 w 1478"/>
                <a:gd name="T7" fmla="*/ 374 h 406"/>
                <a:gd name="T8" fmla="*/ 0 w 1478"/>
                <a:gd name="T9" fmla="*/ 352 h 406"/>
                <a:gd name="T10" fmla="*/ 0 w 1478"/>
                <a:gd name="T11" fmla="*/ 342 h 406"/>
                <a:gd name="T12" fmla="*/ 8 w 1478"/>
                <a:gd name="T13" fmla="*/ 324 h 406"/>
                <a:gd name="T14" fmla="*/ 22 w 1478"/>
                <a:gd name="T15" fmla="*/ 310 h 406"/>
                <a:gd name="T16" fmla="*/ 42 w 1478"/>
                <a:gd name="T17" fmla="*/ 302 h 406"/>
                <a:gd name="T18" fmla="*/ 1300 w 1478"/>
                <a:gd name="T19" fmla="*/ 300 h 406"/>
                <a:gd name="T20" fmla="*/ 1316 w 1478"/>
                <a:gd name="T21" fmla="*/ 296 h 406"/>
                <a:gd name="T22" fmla="*/ 1342 w 1478"/>
                <a:gd name="T23" fmla="*/ 286 h 406"/>
                <a:gd name="T24" fmla="*/ 1364 w 1478"/>
                <a:gd name="T25" fmla="*/ 264 h 406"/>
                <a:gd name="T26" fmla="*/ 1372 w 1478"/>
                <a:gd name="T27" fmla="*/ 246 h 406"/>
                <a:gd name="T28" fmla="*/ 1374 w 1478"/>
                <a:gd name="T29" fmla="*/ 226 h 406"/>
                <a:gd name="T30" fmla="*/ 1374 w 1478"/>
                <a:gd name="T31" fmla="*/ 210 h 406"/>
                <a:gd name="T32" fmla="*/ 1366 w 1478"/>
                <a:gd name="T33" fmla="*/ 188 h 406"/>
                <a:gd name="T34" fmla="*/ 1360 w 1478"/>
                <a:gd name="T35" fmla="*/ 180 h 406"/>
                <a:gd name="T36" fmla="*/ 1336 w 1478"/>
                <a:gd name="T37" fmla="*/ 168 h 406"/>
                <a:gd name="T38" fmla="*/ 1318 w 1478"/>
                <a:gd name="T39" fmla="*/ 166 h 406"/>
                <a:gd name="T40" fmla="*/ 1084 w 1478"/>
                <a:gd name="T41" fmla="*/ 166 h 406"/>
                <a:gd name="T42" fmla="*/ 1052 w 1478"/>
                <a:gd name="T43" fmla="*/ 162 h 406"/>
                <a:gd name="T44" fmla="*/ 1028 w 1478"/>
                <a:gd name="T45" fmla="*/ 152 h 406"/>
                <a:gd name="T46" fmla="*/ 1002 w 1478"/>
                <a:gd name="T47" fmla="*/ 134 h 406"/>
                <a:gd name="T48" fmla="*/ 990 w 1478"/>
                <a:gd name="T49" fmla="*/ 122 h 406"/>
                <a:gd name="T50" fmla="*/ 976 w 1478"/>
                <a:gd name="T51" fmla="*/ 94 h 406"/>
                <a:gd name="T52" fmla="*/ 970 w 1478"/>
                <a:gd name="T53" fmla="*/ 68 h 406"/>
                <a:gd name="T54" fmla="*/ 970 w 1478"/>
                <a:gd name="T55" fmla="*/ 52 h 406"/>
                <a:gd name="T56" fmla="*/ 974 w 1478"/>
                <a:gd name="T57" fmla="*/ 32 h 406"/>
                <a:gd name="T58" fmla="*/ 984 w 1478"/>
                <a:gd name="T59" fmla="*/ 14 h 406"/>
                <a:gd name="T60" fmla="*/ 1002 w 1478"/>
                <a:gd name="T61" fmla="*/ 4 h 406"/>
                <a:gd name="T62" fmla="*/ 1022 w 1478"/>
                <a:gd name="T63" fmla="*/ 0 h 406"/>
                <a:gd name="T64" fmla="*/ 1032 w 1478"/>
                <a:gd name="T65" fmla="*/ 0 h 406"/>
                <a:gd name="T66" fmla="*/ 1052 w 1478"/>
                <a:gd name="T67" fmla="*/ 8 h 406"/>
                <a:gd name="T68" fmla="*/ 1066 w 1478"/>
                <a:gd name="T69" fmla="*/ 22 h 406"/>
                <a:gd name="T70" fmla="*/ 1074 w 1478"/>
                <a:gd name="T71" fmla="*/ 42 h 406"/>
                <a:gd name="T72" fmla="*/ 1074 w 1478"/>
                <a:gd name="T73" fmla="*/ 52 h 406"/>
                <a:gd name="T74" fmla="*/ 1076 w 1478"/>
                <a:gd name="T75" fmla="*/ 60 h 406"/>
                <a:gd name="T76" fmla="*/ 1314 w 1478"/>
                <a:gd name="T77" fmla="*/ 60 h 406"/>
                <a:gd name="T78" fmla="*/ 1328 w 1478"/>
                <a:gd name="T79" fmla="*/ 60 h 406"/>
                <a:gd name="T80" fmla="*/ 1356 w 1478"/>
                <a:gd name="T81" fmla="*/ 64 h 406"/>
                <a:gd name="T82" fmla="*/ 1394 w 1478"/>
                <a:gd name="T83" fmla="*/ 78 h 406"/>
                <a:gd name="T84" fmla="*/ 1432 w 1478"/>
                <a:gd name="T85" fmla="*/ 104 h 406"/>
                <a:gd name="T86" fmla="*/ 1440 w 1478"/>
                <a:gd name="T87" fmla="*/ 112 h 406"/>
                <a:gd name="T88" fmla="*/ 1456 w 1478"/>
                <a:gd name="T89" fmla="*/ 134 h 406"/>
                <a:gd name="T90" fmla="*/ 1470 w 1478"/>
                <a:gd name="T91" fmla="*/ 164 h 406"/>
                <a:gd name="T92" fmla="*/ 1478 w 1478"/>
                <a:gd name="T93" fmla="*/ 202 h 406"/>
                <a:gd name="T94" fmla="*/ 1478 w 1478"/>
                <a:gd name="T95" fmla="*/ 226 h 406"/>
                <a:gd name="T96" fmla="*/ 1474 w 1478"/>
                <a:gd name="T97" fmla="*/ 272 h 406"/>
                <a:gd name="T98" fmla="*/ 1460 w 1478"/>
                <a:gd name="T99" fmla="*/ 310 h 406"/>
                <a:gd name="T100" fmla="*/ 1440 w 1478"/>
                <a:gd name="T101" fmla="*/ 340 h 406"/>
                <a:gd name="T102" fmla="*/ 1414 w 1478"/>
                <a:gd name="T103" fmla="*/ 364 h 406"/>
                <a:gd name="T104" fmla="*/ 1386 w 1478"/>
                <a:gd name="T105" fmla="*/ 382 h 406"/>
                <a:gd name="T106" fmla="*/ 1356 w 1478"/>
                <a:gd name="T107" fmla="*/ 394 h 406"/>
                <a:gd name="T108" fmla="*/ 1302 w 1478"/>
                <a:gd name="T109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78" h="406">
                  <a:moveTo>
                    <a:pt x="52" y="406"/>
                  </a:moveTo>
                  <a:lnTo>
                    <a:pt x="52" y="406"/>
                  </a:lnTo>
                  <a:lnTo>
                    <a:pt x="42" y="404"/>
                  </a:lnTo>
                  <a:lnTo>
                    <a:pt x="32" y="402"/>
                  </a:lnTo>
                  <a:lnTo>
                    <a:pt x="22" y="396"/>
                  </a:lnTo>
                  <a:lnTo>
                    <a:pt x="14" y="390"/>
                  </a:lnTo>
                  <a:lnTo>
                    <a:pt x="8" y="382"/>
                  </a:lnTo>
                  <a:lnTo>
                    <a:pt x="4" y="374"/>
                  </a:lnTo>
                  <a:lnTo>
                    <a:pt x="0" y="364"/>
                  </a:lnTo>
                  <a:lnTo>
                    <a:pt x="0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4" y="332"/>
                  </a:lnTo>
                  <a:lnTo>
                    <a:pt x="8" y="324"/>
                  </a:lnTo>
                  <a:lnTo>
                    <a:pt x="14" y="316"/>
                  </a:lnTo>
                  <a:lnTo>
                    <a:pt x="22" y="310"/>
                  </a:lnTo>
                  <a:lnTo>
                    <a:pt x="32" y="304"/>
                  </a:lnTo>
                  <a:lnTo>
                    <a:pt x="42" y="302"/>
                  </a:lnTo>
                  <a:lnTo>
                    <a:pt x="52" y="300"/>
                  </a:lnTo>
                  <a:lnTo>
                    <a:pt x="1300" y="300"/>
                  </a:lnTo>
                  <a:lnTo>
                    <a:pt x="1300" y="300"/>
                  </a:lnTo>
                  <a:lnTo>
                    <a:pt x="1316" y="296"/>
                  </a:lnTo>
                  <a:lnTo>
                    <a:pt x="1330" y="292"/>
                  </a:lnTo>
                  <a:lnTo>
                    <a:pt x="1342" y="286"/>
                  </a:lnTo>
                  <a:lnTo>
                    <a:pt x="1354" y="276"/>
                  </a:lnTo>
                  <a:lnTo>
                    <a:pt x="1364" y="264"/>
                  </a:lnTo>
                  <a:lnTo>
                    <a:pt x="1368" y="256"/>
                  </a:lnTo>
                  <a:lnTo>
                    <a:pt x="1372" y="246"/>
                  </a:lnTo>
                  <a:lnTo>
                    <a:pt x="1374" y="236"/>
                  </a:lnTo>
                  <a:lnTo>
                    <a:pt x="1374" y="226"/>
                  </a:lnTo>
                  <a:lnTo>
                    <a:pt x="1374" y="226"/>
                  </a:lnTo>
                  <a:lnTo>
                    <a:pt x="1374" y="210"/>
                  </a:lnTo>
                  <a:lnTo>
                    <a:pt x="1370" y="198"/>
                  </a:lnTo>
                  <a:lnTo>
                    <a:pt x="1366" y="188"/>
                  </a:lnTo>
                  <a:lnTo>
                    <a:pt x="1360" y="180"/>
                  </a:lnTo>
                  <a:lnTo>
                    <a:pt x="1360" y="180"/>
                  </a:lnTo>
                  <a:lnTo>
                    <a:pt x="1348" y="172"/>
                  </a:lnTo>
                  <a:lnTo>
                    <a:pt x="1336" y="168"/>
                  </a:lnTo>
                  <a:lnTo>
                    <a:pt x="1326" y="166"/>
                  </a:lnTo>
                  <a:lnTo>
                    <a:pt x="1318" y="166"/>
                  </a:lnTo>
                  <a:lnTo>
                    <a:pt x="1084" y="166"/>
                  </a:lnTo>
                  <a:lnTo>
                    <a:pt x="1084" y="166"/>
                  </a:lnTo>
                  <a:lnTo>
                    <a:pt x="1072" y="166"/>
                  </a:lnTo>
                  <a:lnTo>
                    <a:pt x="1052" y="162"/>
                  </a:lnTo>
                  <a:lnTo>
                    <a:pt x="1040" y="158"/>
                  </a:lnTo>
                  <a:lnTo>
                    <a:pt x="1028" y="152"/>
                  </a:lnTo>
                  <a:lnTo>
                    <a:pt x="1014" y="146"/>
                  </a:lnTo>
                  <a:lnTo>
                    <a:pt x="1002" y="134"/>
                  </a:lnTo>
                  <a:lnTo>
                    <a:pt x="1002" y="134"/>
                  </a:lnTo>
                  <a:lnTo>
                    <a:pt x="990" y="122"/>
                  </a:lnTo>
                  <a:lnTo>
                    <a:pt x="980" y="104"/>
                  </a:lnTo>
                  <a:lnTo>
                    <a:pt x="976" y="94"/>
                  </a:lnTo>
                  <a:lnTo>
                    <a:pt x="972" y="80"/>
                  </a:lnTo>
                  <a:lnTo>
                    <a:pt x="970" y="68"/>
                  </a:lnTo>
                  <a:lnTo>
                    <a:pt x="970" y="52"/>
                  </a:lnTo>
                  <a:lnTo>
                    <a:pt x="970" y="52"/>
                  </a:lnTo>
                  <a:lnTo>
                    <a:pt x="970" y="42"/>
                  </a:lnTo>
                  <a:lnTo>
                    <a:pt x="974" y="32"/>
                  </a:lnTo>
                  <a:lnTo>
                    <a:pt x="978" y="22"/>
                  </a:lnTo>
                  <a:lnTo>
                    <a:pt x="984" y="14"/>
                  </a:lnTo>
                  <a:lnTo>
                    <a:pt x="992" y="8"/>
                  </a:lnTo>
                  <a:lnTo>
                    <a:pt x="1002" y="4"/>
                  </a:lnTo>
                  <a:lnTo>
                    <a:pt x="1012" y="0"/>
                  </a:lnTo>
                  <a:lnTo>
                    <a:pt x="1022" y="0"/>
                  </a:lnTo>
                  <a:lnTo>
                    <a:pt x="1022" y="0"/>
                  </a:lnTo>
                  <a:lnTo>
                    <a:pt x="1032" y="0"/>
                  </a:lnTo>
                  <a:lnTo>
                    <a:pt x="1042" y="4"/>
                  </a:lnTo>
                  <a:lnTo>
                    <a:pt x="1052" y="8"/>
                  </a:lnTo>
                  <a:lnTo>
                    <a:pt x="1060" y="14"/>
                  </a:lnTo>
                  <a:lnTo>
                    <a:pt x="1066" y="22"/>
                  </a:lnTo>
                  <a:lnTo>
                    <a:pt x="1070" y="32"/>
                  </a:lnTo>
                  <a:lnTo>
                    <a:pt x="1074" y="42"/>
                  </a:lnTo>
                  <a:lnTo>
                    <a:pt x="1074" y="52"/>
                  </a:lnTo>
                  <a:lnTo>
                    <a:pt x="1074" y="52"/>
                  </a:lnTo>
                  <a:lnTo>
                    <a:pt x="1076" y="60"/>
                  </a:lnTo>
                  <a:lnTo>
                    <a:pt x="1076" y="60"/>
                  </a:lnTo>
                  <a:lnTo>
                    <a:pt x="1082" y="60"/>
                  </a:lnTo>
                  <a:lnTo>
                    <a:pt x="1314" y="60"/>
                  </a:lnTo>
                  <a:lnTo>
                    <a:pt x="1314" y="60"/>
                  </a:lnTo>
                  <a:lnTo>
                    <a:pt x="1328" y="60"/>
                  </a:lnTo>
                  <a:lnTo>
                    <a:pt x="1340" y="62"/>
                  </a:lnTo>
                  <a:lnTo>
                    <a:pt x="1356" y="64"/>
                  </a:lnTo>
                  <a:lnTo>
                    <a:pt x="1374" y="70"/>
                  </a:lnTo>
                  <a:lnTo>
                    <a:pt x="1394" y="78"/>
                  </a:lnTo>
                  <a:lnTo>
                    <a:pt x="1412" y="88"/>
                  </a:lnTo>
                  <a:lnTo>
                    <a:pt x="1432" y="104"/>
                  </a:lnTo>
                  <a:lnTo>
                    <a:pt x="1432" y="104"/>
                  </a:lnTo>
                  <a:lnTo>
                    <a:pt x="1440" y="112"/>
                  </a:lnTo>
                  <a:lnTo>
                    <a:pt x="1448" y="122"/>
                  </a:lnTo>
                  <a:lnTo>
                    <a:pt x="1456" y="134"/>
                  </a:lnTo>
                  <a:lnTo>
                    <a:pt x="1464" y="148"/>
                  </a:lnTo>
                  <a:lnTo>
                    <a:pt x="1470" y="164"/>
                  </a:lnTo>
                  <a:lnTo>
                    <a:pt x="1474" y="182"/>
                  </a:lnTo>
                  <a:lnTo>
                    <a:pt x="1478" y="202"/>
                  </a:lnTo>
                  <a:lnTo>
                    <a:pt x="1478" y="226"/>
                  </a:lnTo>
                  <a:lnTo>
                    <a:pt x="1478" y="226"/>
                  </a:lnTo>
                  <a:lnTo>
                    <a:pt x="1478" y="250"/>
                  </a:lnTo>
                  <a:lnTo>
                    <a:pt x="1474" y="272"/>
                  </a:lnTo>
                  <a:lnTo>
                    <a:pt x="1468" y="292"/>
                  </a:lnTo>
                  <a:lnTo>
                    <a:pt x="1460" y="310"/>
                  </a:lnTo>
                  <a:lnTo>
                    <a:pt x="1450" y="326"/>
                  </a:lnTo>
                  <a:lnTo>
                    <a:pt x="1440" y="340"/>
                  </a:lnTo>
                  <a:lnTo>
                    <a:pt x="1426" y="352"/>
                  </a:lnTo>
                  <a:lnTo>
                    <a:pt x="1414" y="364"/>
                  </a:lnTo>
                  <a:lnTo>
                    <a:pt x="1400" y="374"/>
                  </a:lnTo>
                  <a:lnTo>
                    <a:pt x="1386" y="382"/>
                  </a:lnTo>
                  <a:lnTo>
                    <a:pt x="1370" y="388"/>
                  </a:lnTo>
                  <a:lnTo>
                    <a:pt x="1356" y="394"/>
                  </a:lnTo>
                  <a:lnTo>
                    <a:pt x="1328" y="402"/>
                  </a:lnTo>
                  <a:lnTo>
                    <a:pt x="1302" y="406"/>
                  </a:lnTo>
                  <a:lnTo>
                    <a:pt x="52" y="406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7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 15"/>
            <p:cNvSpPr>
              <a:spLocks noEditPoints="1"/>
            </p:cNvSpPr>
            <p:nvPr/>
          </p:nvSpPr>
          <p:spPr bwMode="auto">
            <a:xfrm>
              <a:off x="6892717" y="3505013"/>
              <a:ext cx="208337" cy="208337"/>
            </a:xfrm>
            <a:custGeom>
              <a:avLst/>
              <a:gdLst>
                <a:gd name="T0" fmla="*/ 172 w 344"/>
                <a:gd name="T1" fmla="*/ 344 h 344"/>
                <a:gd name="T2" fmla="*/ 172 w 344"/>
                <a:gd name="T3" fmla="*/ 344 h 344"/>
                <a:gd name="T4" fmla="*/ 142 w 344"/>
                <a:gd name="T5" fmla="*/ 334 h 344"/>
                <a:gd name="T6" fmla="*/ 124 w 344"/>
                <a:gd name="T7" fmla="*/ 312 h 344"/>
                <a:gd name="T8" fmla="*/ 118 w 344"/>
                <a:gd name="T9" fmla="*/ 300 h 344"/>
                <a:gd name="T10" fmla="*/ 102 w 344"/>
                <a:gd name="T11" fmla="*/ 278 h 344"/>
                <a:gd name="T12" fmla="*/ 72 w 344"/>
                <a:gd name="T13" fmla="*/ 248 h 344"/>
                <a:gd name="T14" fmla="*/ 28 w 344"/>
                <a:gd name="T15" fmla="*/ 218 h 344"/>
                <a:gd name="T16" fmla="*/ 16 w 344"/>
                <a:gd name="T17" fmla="*/ 210 h 344"/>
                <a:gd name="T18" fmla="*/ 2 w 344"/>
                <a:gd name="T19" fmla="*/ 186 h 344"/>
                <a:gd name="T20" fmla="*/ 0 w 344"/>
                <a:gd name="T21" fmla="*/ 172 h 344"/>
                <a:gd name="T22" fmla="*/ 8 w 344"/>
                <a:gd name="T23" fmla="*/ 144 h 344"/>
                <a:gd name="T24" fmla="*/ 30 w 344"/>
                <a:gd name="T25" fmla="*/ 124 h 344"/>
                <a:gd name="T26" fmla="*/ 54 w 344"/>
                <a:gd name="T27" fmla="*/ 112 h 344"/>
                <a:gd name="T28" fmla="*/ 90 w 344"/>
                <a:gd name="T29" fmla="*/ 82 h 344"/>
                <a:gd name="T30" fmla="*/ 112 w 344"/>
                <a:gd name="T31" fmla="*/ 54 h 344"/>
                <a:gd name="T32" fmla="*/ 124 w 344"/>
                <a:gd name="T33" fmla="*/ 34 h 344"/>
                <a:gd name="T34" fmla="*/ 126 w 344"/>
                <a:gd name="T35" fmla="*/ 26 h 344"/>
                <a:gd name="T36" fmla="*/ 142 w 344"/>
                <a:gd name="T37" fmla="*/ 10 h 344"/>
                <a:gd name="T38" fmla="*/ 164 w 344"/>
                <a:gd name="T39" fmla="*/ 2 h 344"/>
                <a:gd name="T40" fmla="*/ 172 w 344"/>
                <a:gd name="T41" fmla="*/ 0 h 344"/>
                <a:gd name="T42" fmla="*/ 172 w 344"/>
                <a:gd name="T43" fmla="*/ 0 h 344"/>
                <a:gd name="T44" fmla="*/ 188 w 344"/>
                <a:gd name="T45" fmla="*/ 2 h 344"/>
                <a:gd name="T46" fmla="*/ 214 w 344"/>
                <a:gd name="T47" fmla="*/ 20 h 344"/>
                <a:gd name="T48" fmla="*/ 222 w 344"/>
                <a:gd name="T49" fmla="*/ 34 h 344"/>
                <a:gd name="T50" fmla="*/ 226 w 344"/>
                <a:gd name="T51" fmla="*/ 44 h 344"/>
                <a:gd name="T52" fmla="*/ 242 w 344"/>
                <a:gd name="T53" fmla="*/ 68 h 344"/>
                <a:gd name="T54" fmla="*/ 270 w 344"/>
                <a:gd name="T55" fmla="*/ 96 h 344"/>
                <a:gd name="T56" fmla="*/ 314 w 344"/>
                <a:gd name="T57" fmla="*/ 124 h 344"/>
                <a:gd name="T58" fmla="*/ 328 w 344"/>
                <a:gd name="T59" fmla="*/ 134 h 344"/>
                <a:gd name="T60" fmla="*/ 342 w 344"/>
                <a:gd name="T61" fmla="*/ 160 h 344"/>
                <a:gd name="T62" fmla="*/ 344 w 344"/>
                <a:gd name="T63" fmla="*/ 176 h 344"/>
                <a:gd name="T64" fmla="*/ 340 w 344"/>
                <a:gd name="T65" fmla="*/ 190 h 344"/>
                <a:gd name="T66" fmla="*/ 322 w 344"/>
                <a:gd name="T67" fmla="*/ 214 h 344"/>
                <a:gd name="T68" fmla="*/ 308 w 344"/>
                <a:gd name="T69" fmla="*/ 222 h 344"/>
                <a:gd name="T70" fmla="*/ 276 w 344"/>
                <a:gd name="T71" fmla="*/ 240 h 344"/>
                <a:gd name="T72" fmla="*/ 250 w 344"/>
                <a:gd name="T73" fmla="*/ 266 h 344"/>
                <a:gd name="T74" fmla="*/ 232 w 344"/>
                <a:gd name="T75" fmla="*/ 292 h 344"/>
                <a:gd name="T76" fmla="*/ 220 w 344"/>
                <a:gd name="T77" fmla="*/ 312 h 344"/>
                <a:gd name="T78" fmla="*/ 200 w 344"/>
                <a:gd name="T79" fmla="*/ 336 h 344"/>
                <a:gd name="T80" fmla="*/ 172 w 344"/>
                <a:gd name="T81" fmla="*/ 344 h 344"/>
                <a:gd name="T82" fmla="*/ 146 w 344"/>
                <a:gd name="T83" fmla="*/ 172 h 344"/>
                <a:gd name="T84" fmla="*/ 170 w 344"/>
                <a:gd name="T85" fmla="*/ 196 h 344"/>
                <a:gd name="T86" fmla="*/ 196 w 344"/>
                <a:gd name="T87" fmla="*/ 170 h 344"/>
                <a:gd name="T88" fmla="*/ 172 w 344"/>
                <a:gd name="T89" fmla="*/ 148 h 344"/>
                <a:gd name="T90" fmla="*/ 146 w 344"/>
                <a:gd name="T91" fmla="*/ 17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4" h="344">
                  <a:moveTo>
                    <a:pt x="172" y="344"/>
                  </a:moveTo>
                  <a:lnTo>
                    <a:pt x="172" y="344"/>
                  </a:lnTo>
                  <a:lnTo>
                    <a:pt x="172" y="344"/>
                  </a:lnTo>
                  <a:lnTo>
                    <a:pt x="172" y="344"/>
                  </a:lnTo>
                  <a:lnTo>
                    <a:pt x="156" y="342"/>
                  </a:lnTo>
                  <a:lnTo>
                    <a:pt x="142" y="334"/>
                  </a:lnTo>
                  <a:lnTo>
                    <a:pt x="132" y="324"/>
                  </a:lnTo>
                  <a:lnTo>
                    <a:pt x="124" y="312"/>
                  </a:lnTo>
                  <a:lnTo>
                    <a:pt x="124" y="312"/>
                  </a:lnTo>
                  <a:lnTo>
                    <a:pt x="118" y="300"/>
                  </a:lnTo>
                  <a:lnTo>
                    <a:pt x="112" y="290"/>
                  </a:lnTo>
                  <a:lnTo>
                    <a:pt x="102" y="278"/>
                  </a:lnTo>
                  <a:lnTo>
                    <a:pt x="90" y="264"/>
                  </a:lnTo>
                  <a:lnTo>
                    <a:pt x="72" y="248"/>
                  </a:lnTo>
                  <a:lnTo>
                    <a:pt x="52" y="232"/>
                  </a:lnTo>
                  <a:lnTo>
                    <a:pt x="28" y="218"/>
                  </a:lnTo>
                  <a:lnTo>
                    <a:pt x="28" y="218"/>
                  </a:lnTo>
                  <a:lnTo>
                    <a:pt x="16" y="210"/>
                  </a:lnTo>
                  <a:lnTo>
                    <a:pt x="8" y="198"/>
                  </a:lnTo>
                  <a:lnTo>
                    <a:pt x="2" y="186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2" y="156"/>
                  </a:lnTo>
                  <a:lnTo>
                    <a:pt x="8" y="144"/>
                  </a:lnTo>
                  <a:lnTo>
                    <a:pt x="18" y="132"/>
                  </a:lnTo>
                  <a:lnTo>
                    <a:pt x="30" y="124"/>
                  </a:lnTo>
                  <a:lnTo>
                    <a:pt x="30" y="124"/>
                  </a:lnTo>
                  <a:lnTo>
                    <a:pt x="54" y="112"/>
                  </a:lnTo>
                  <a:lnTo>
                    <a:pt x="74" y="96"/>
                  </a:lnTo>
                  <a:lnTo>
                    <a:pt x="90" y="82"/>
                  </a:lnTo>
                  <a:lnTo>
                    <a:pt x="102" y="68"/>
                  </a:lnTo>
                  <a:lnTo>
                    <a:pt x="112" y="54"/>
                  </a:lnTo>
                  <a:lnTo>
                    <a:pt x="118" y="44"/>
                  </a:lnTo>
                  <a:lnTo>
                    <a:pt x="124" y="34"/>
                  </a:lnTo>
                  <a:lnTo>
                    <a:pt x="124" y="34"/>
                  </a:lnTo>
                  <a:lnTo>
                    <a:pt x="126" y="26"/>
                  </a:lnTo>
                  <a:lnTo>
                    <a:pt x="130" y="20"/>
                  </a:lnTo>
                  <a:lnTo>
                    <a:pt x="142" y="10"/>
                  </a:lnTo>
                  <a:lnTo>
                    <a:pt x="156" y="2"/>
                  </a:lnTo>
                  <a:lnTo>
                    <a:pt x="164" y="2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80" y="2"/>
                  </a:lnTo>
                  <a:lnTo>
                    <a:pt x="188" y="2"/>
                  </a:lnTo>
                  <a:lnTo>
                    <a:pt x="202" y="10"/>
                  </a:lnTo>
                  <a:lnTo>
                    <a:pt x="214" y="20"/>
                  </a:lnTo>
                  <a:lnTo>
                    <a:pt x="218" y="28"/>
                  </a:lnTo>
                  <a:lnTo>
                    <a:pt x="222" y="34"/>
                  </a:lnTo>
                  <a:lnTo>
                    <a:pt x="222" y="34"/>
                  </a:lnTo>
                  <a:lnTo>
                    <a:pt x="226" y="44"/>
                  </a:lnTo>
                  <a:lnTo>
                    <a:pt x="232" y="56"/>
                  </a:lnTo>
                  <a:lnTo>
                    <a:pt x="242" y="68"/>
                  </a:lnTo>
                  <a:lnTo>
                    <a:pt x="254" y="82"/>
                  </a:lnTo>
                  <a:lnTo>
                    <a:pt x="270" y="96"/>
                  </a:lnTo>
                  <a:lnTo>
                    <a:pt x="290" y="112"/>
                  </a:lnTo>
                  <a:lnTo>
                    <a:pt x="314" y="124"/>
                  </a:lnTo>
                  <a:lnTo>
                    <a:pt x="314" y="124"/>
                  </a:lnTo>
                  <a:lnTo>
                    <a:pt x="328" y="134"/>
                  </a:lnTo>
                  <a:lnTo>
                    <a:pt x="336" y="146"/>
                  </a:lnTo>
                  <a:lnTo>
                    <a:pt x="342" y="160"/>
                  </a:lnTo>
                  <a:lnTo>
                    <a:pt x="344" y="176"/>
                  </a:lnTo>
                  <a:lnTo>
                    <a:pt x="344" y="176"/>
                  </a:lnTo>
                  <a:lnTo>
                    <a:pt x="342" y="184"/>
                  </a:lnTo>
                  <a:lnTo>
                    <a:pt x="340" y="190"/>
                  </a:lnTo>
                  <a:lnTo>
                    <a:pt x="334" y="204"/>
                  </a:lnTo>
                  <a:lnTo>
                    <a:pt x="322" y="214"/>
                  </a:lnTo>
                  <a:lnTo>
                    <a:pt x="308" y="222"/>
                  </a:lnTo>
                  <a:lnTo>
                    <a:pt x="308" y="222"/>
                  </a:lnTo>
                  <a:lnTo>
                    <a:pt x="292" y="230"/>
                  </a:lnTo>
                  <a:lnTo>
                    <a:pt x="276" y="240"/>
                  </a:lnTo>
                  <a:lnTo>
                    <a:pt x="262" y="252"/>
                  </a:lnTo>
                  <a:lnTo>
                    <a:pt x="250" y="266"/>
                  </a:lnTo>
                  <a:lnTo>
                    <a:pt x="240" y="278"/>
                  </a:lnTo>
                  <a:lnTo>
                    <a:pt x="232" y="292"/>
                  </a:lnTo>
                  <a:lnTo>
                    <a:pt x="220" y="312"/>
                  </a:lnTo>
                  <a:lnTo>
                    <a:pt x="220" y="312"/>
                  </a:lnTo>
                  <a:lnTo>
                    <a:pt x="212" y="326"/>
                  </a:lnTo>
                  <a:lnTo>
                    <a:pt x="200" y="336"/>
                  </a:lnTo>
                  <a:lnTo>
                    <a:pt x="188" y="342"/>
                  </a:lnTo>
                  <a:lnTo>
                    <a:pt x="172" y="344"/>
                  </a:lnTo>
                  <a:lnTo>
                    <a:pt x="172" y="344"/>
                  </a:lnTo>
                  <a:close/>
                  <a:moveTo>
                    <a:pt x="146" y="172"/>
                  </a:moveTo>
                  <a:lnTo>
                    <a:pt x="146" y="172"/>
                  </a:lnTo>
                  <a:lnTo>
                    <a:pt x="170" y="196"/>
                  </a:lnTo>
                  <a:lnTo>
                    <a:pt x="170" y="196"/>
                  </a:lnTo>
                  <a:lnTo>
                    <a:pt x="196" y="170"/>
                  </a:lnTo>
                  <a:lnTo>
                    <a:pt x="196" y="170"/>
                  </a:lnTo>
                  <a:lnTo>
                    <a:pt x="172" y="148"/>
                  </a:lnTo>
                  <a:lnTo>
                    <a:pt x="172" y="148"/>
                  </a:lnTo>
                  <a:lnTo>
                    <a:pt x="146" y="172"/>
                  </a:lnTo>
                  <a:lnTo>
                    <a:pt x="146" y="172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7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auto">
            <a:xfrm>
              <a:off x="6965393" y="3268818"/>
              <a:ext cx="64197" cy="213182"/>
            </a:xfrm>
            <a:custGeom>
              <a:avLst/>
              <a:gdLst>
                <a:gd name="T0" fmla="*/ 52 w 106"/>
                <a:gd name="T1" fmla="*/ 352 h 352"/>
                <a:gd name="T2" fmla="*/ 52 w 106"/>
                <a:gd name="T3" fmla="*/ 352 h 352"/>
                <a:gd name="T4" fmla="*/ 52 w 106"/>
                <a:gd name="T5" fmla="*/ 352 h 352"/>
                <a:gd name="T6" fmla="*/ 52 w 106"/>
                <a:gd name="T7" fmla="*/ 352 h 352"/>
                <a:gd name="T8" fmla="*/ 40 w 106"/>
                <a:gd name="T9" fmla="*/ 352 h 352"/>
                <a:gd name="T10" fmla="*/ 32 w 106"/>
                <a:gd name="T11" fmla="*/ 348 h 352"/>
                <a:gd name="T12" fmla="*/ 22 w 106"/>
                <a:gd name="T13" fmla="*/ 342 h 352"/>
                <a:gd name="T14" fmla="*/ 14 w 106"/>
                <a:gd name="T15" fmla="*/ 336 h 352"/>
                <a:gd name="T16" fmla="*/ 8 w 106"/>
                <a:gd name="T17" fmla="*/ 328 h 352"/>
                <a:gd name="T18" fmla="*/ 4 w 106"/>
                <a:gd name="T19" fmla="*/ 320 h 352"/>
                <a:gd name="T20" fmla="*/ 0 w 106"/>
                <a:gd name="T21" fmla="*/ 310 h 352"/>
                <a:gd name="T22" fmla="*/ 0 w 106"/>
                <a:gd name="T23" fmla="*/ 300 h 352"/>
                <a:gd name="T24" fmla="*/ 0 w 106"/>
                <a:gd name="T25" fmla="*/ 300 h 352"/>
                <a:gd name="T26" fmla="*/ 0 w 106"/>
                <a:gd name="T27" fmla="*/ 134 h 352"/>
                <a:gd name="T28" fmla="*/ 0 w 106"/>
                <a:gd name="T29" fmla="*/ 44 h 352"/>
                <a:gd name="T30" fmla="*/ 52 w 106"/>
                <a:gd name="T31" fmla="*/ 36 h 352"/>
                <a:gd name="T32" fmla="*/ 90 w 106"/>
                <a:gd name="T33" fmla="*/ 0 h 352"/>
                <a:gd name="T34" fmla="*/ 90 w 106"/>
                <a:gd name="T35" fmla="*/ 0 h 352"/>
                <a:gd name="T36" fmla="*/ 96 w 106"/>
                <a:gd name="T37" fmla="*/ 6 h 352"/>
                <a:gd name="T38" fmla="*/ 100 w 106"/>
                <a:gd name="T39" fmla="*/ 16 h 352"/>
                <a:gd name="T40" fmla="*/ 104 w 106"/>
                <a:gd name="T41" fmla="*/ 28 h 352"/>
                <a:gd name="T42" fmla="*/ 106 w 106"/>
                <a:gd name="T43" fmla="*/ 52 h 352"/>
                <a:gd name="T44" fmla="*/ 106 w 106"/>
                <a:gd name="T45" fmla="*/ 138 h 352"/>
                <a:gd name="T46" fmla="*/ 104 w 106"/>
                <a:gd name="T47" fmla="*/ 300 h 352"/>
                <a:gd name="T48" fmla="*/ 104 w 106"/>
                <a:gd name="T49" fmla="*/ 300 h 352"/>
                <a:gd name="T50" fmla="*/ 104 w 106"/>
                <a:gd name="T51" fmla="*/ 310 h 352"/>
                <a:gd name="T52" fmla="*/ 100 w 106"/>
                <a:gd name="T53" fmla="*/ 320 h 352"/>
                <a:gd name="T54" fmla="*/ 96 w 106"/>
                <a:gd name="T55" fmla="*/ 330 h 352"/>
                <a:gd name="T56" fmla="*/ 88 w 106"/>
                <a:gd name="T57" fmla="*/ 338 h 352"/>
                <a:gd name="T58" fmla="*/ 82 w 106"/>
                <a:gd name="T59" fmla="*/ 344 h 352"/>
                <a:gd name="T60" fmla="*/ 72 w 106"/>
                <a:gd name="T61" fmla="*/ 348 h 352"/>
                <a:gd name="T62" fmla="*/ 62 w 106"/>
                <a:gd name="T63" fmla="*/ 352 h 352"/>
                <a:gd name="T64" fmla="*/ 52 w 106"/>
                <a:gd name="T65" fmla="*/ 352 h 352"/>
                <a:gd name="T66" fmla="*/ 52 w 106"/>
                <a:gd name="T67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" h="352">
                  <a:moveTo>
                    <a:pt x="52" y="352"/>
                  </a:moveTo>
                  <a:lnTo>
                    <a:pt x="52" y="352"/>
                  </a:lnTo>
                  <a:lnTo>
                    <a:pt x="52" y="352"/>
                  </a:lnTo>
                  <a:lnTo>
                    <a:pt x="52" y="352"/>
                  </a:lnTo>
                  <a:lnTo>
                    <a:pt x="40" y="352"/>
                  </a:lnTo>
                  <a:lnTo>
                    <a:pt x="32" y="348"/>
                  </a:lnTo>
                  <a:lnTo>
                    <a:pt x="22" y="342"/>
                  </a:lnTo>
                  <a:lnTo>
                    <a:pt x="14" y="336"/>
                  </a:lnTo>
                  <a:lnTo>
                    <a:pt x="8" y="328"/>
                  </a:lnTo>
                  <a:lnTo>
                    <a:pt x="4" y="320"/>
                  </a:lnTo>
                  <a:lnTo>
                    <a:pt x="0" y="310"/>
                  </a:lnTo>
                  <a:lnTo>
                    <a:pt x="0" y="300"/>
                  </a:lnTo>
                  <a:lnTo>
                    <a:pt x="0" y="300"/>
                  </a:lnTo>
                  <a:lnTo>
                    <a:pt x="0" y="134"/>
                  </a:lnTo>
                  <a:lnTo>
                    <a:pt x="0" y="44"/>
                  </a:lnTo>
                  <a:lnTo>
                    <a:pt x="52" y="36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96" y="6"/>
                  </a:lnTo>
                  <a:lnTo>
                    <a:pt x="100" y="16"/>
                  </a:lnTo>
                  <a:lnTo>
                    <a:pt x="104" y="28"/>
                  </a:lnTo>
                  <a:lnTo>
                    <a:pt x="106" y="52"/>
                  </a:lnTo>
                  <a:lnTo>
                    <a:pt x="106" y="138"/>
                  </a:lnTo>
                  <a:lnTo>
                    <a:pt x="104" y="300"/>
                  </a:lnTo>
                  <a:lnTo>
                    <a:pt x="104" y="300"/>
                  </a:lnTo>
                  <a:lnTo>
                    <a:pt x="104" y="310"/>
                  </a:lnTo>
                  <a:lnTo>
                    <a:pt x="100" y="320"/>
                  </a:lnTo>
                  <a:lnTo>
                    <a:pt x="96" y="330"/>
                  </a:lnTo>
                  <a:lnTo>
                    <a:pt x="88" y="338"/>
                  </a:lnTo>
                  <a:lnTo>
                    <a:pt x="82" y="344"/>
                  </a:lnTo>
                  <a:lnTo>
                    <a:pt x="72" y="348"/>
                  </a:lnTo>
                  <a:lnTo>
                    <a:pt x="62" y="352"/>
                  </a:lnTo>
                  <a:lnTo>
                    <a:pt x="52" y="352"/>
                  </a:lnTo>
                  <a:lnTo>
                    <a:pt x="52" y="352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7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19"/>
            <p:cNvSpPr>
              <a:spLocks noEditPoints="1"/>
            </p:cNvSpPr>
            <p:nvPr/>
          </p:nvSpPr>
          <p:spPr bwMode="auto">
            <a:xfrm>
              <a:off x="5077386" y="3609182"/>
              <a:ext cx="186534" cy="185323"/>
            </a:xfrm>
            <a:custGeom>
              <a:avLst/>
              <a:gdLst>
                <a:gd name="T0" fmla="*/ 154 w 308"/>
                <a:gd name="T1" fmla="*/ 306 h 306"/>
                <a:gd name="T2" fmla="*/ 124 w 308"/>
                <a:gd name="T3" fmla="*/ 304 h 306"/>
                <a:gd name="T4" fmla="*/ 94 w 308"/>
                <a:gd name="T5" fmla="*/ 294 h 306"/>
                <a:gd name="T6" fmla="*/ 68 w 308"/>
                <a:gd name="T7" fmla="*/ 280 h 306"/>
                <a:gd name="T8" fmla="*/ 46 w 308"/>
                <a:gd name="T9" fmla="*/ 262 h 306"/>
                <a:gd name="T10" fmla="*/ 26 w 308"/>
                <a:gd name="T11" fmla="*/ 240 h 306"/>
                <a:gd name="T12" fmla="*/ 12 w 308"/>
                <a:gd name="T13" fmla="*/ 212 h 306"/>
                <a:gd name="T14" fmla="*/ 4 w 308"/>
                <a:gd name="T15" fmla="*/ 184 h 306"/>
                <a:gd name="T16" fmla="*/ 0 w 308"/>
                <a:gd name="T17" fmla="*/ 154 h 306"/>
                <a:gd name="T18" fmla="*/ 2 w 308"/>
                <a:gd name="T19" fmla="*/ 138 h 306"/>
                <a:gd name="T20" fmla="*/ 8 w 308"/>
                <a:gd name="T21" fmla="*/ 108 h 306"/>
                <a:gd name="T22" fmla="*/ 20 w 308"/>
                <a:gd name="T23" fmla="*/ 80 h 306"/>
                <a:gd name="T24" fmla="*/ 36 w 308"/>
                <a:gd name="T25" fmla="*/ 56 h 306"/>
                <a:gd name="T26" fmla="*/ 56 w 308"/>
                <a:gd name="T27" fmla="*/ 34 h 306"/>
                <a:gd name="T28" fmla="*/ 82 w 308"/>
                <a:gd name="T29" fmla="*/ 18 h 306"/>
                <a:gd name="T30" fmla="*/ 108 w 308"/>
                <a:gd name="T31" fmla="*/ 6 h 306"/>
                <a:gd name="T32" fmla="*/ 138 w 308"/>
                <a:gd name="T33" fmla="*/ 0 h 306"/>
                <a:gd name="T34" fmla="*/ 154 w 308"/>
                <a:gd name="T35" fmla="*/ 0 h 306"/>
                <a:gd name="T36" fmla="*/ 186 w 308"/>
                <a:gd name="T37" fmla="*/ 2 h 306"/>
                <a:gd name="T38" fmla="*/ 214 w 308"/>
                <a:gd name="T39" fmla="*/ 12 h 306"/>
                <a:gd name="T40" fmla="*/ 240 w 308"/>
                <a:gd name="T41" fmla="*/ 26 h 306"/>
                <a:gd name="T42" fmla="*/ 262 w 308"/>
                <a:gd name="T43" fmla="*/ 44 h 306"/>
                <a:gd name="T44" fmla="*/ 282 w 308"/>
                <a:gd name="T45" fmla="*/ 68 h 306"/>
                <a:gd name="T46" fmla="*/ 296 w 308"/>
                <a:gd name="T47" fmla="*/ 94 h 306"/>
                <a:gd name="T48" fmla="*/ 304 w 308"/>
                <a:gd name="T49" fmla="*/ 122 h 306"/>
                <a:gd name="T50" fmla="*/ 308 w 308"/>
                <a:gd name="T51" fmla="*/ 154 h 306"/>
                <a:gd name="T52" fmla="*/ 308 w 308"/>
                <a:gd name="T53" fmla="*/ 168 h 306"/>
                <a:gd name="T54" fmla="*/ 302 w 308"/>
                <a:gd name="T55" fmla="*/ 198 h 306"/>
                <a:gd name="T56" fmla="*/ 290 w 308"/>
                <a:gd name="T57" fmla="*/ 226 h 306"/>
                <a:gd name="T58" fmla="*/ 272 w 308"/>
                <a:gd name="T59" fmla="*/ 250 h 306"/>
                <a:gd name="T60" fmla="*/ 252 w 308"/>
                <a:gd name="T61" fmla="*/ 272 h 306"/>
                <a:gd name="T62" fmla="*/ 228 w 308"/>
                <a:gd name="T63" fmla="*/ 288 h 306"/>
                <a:gd name="T64" fmla="*/ 200 w 308"/>
                <a:gd name="T65" fmla="*/ 300 h 306"/>
                <a:gd name="T66" fmla="*/ 170 w 308"/>
                <a:gd name="T67" fmla="*/ 306 h 306"/>
                <a:gd name="T68" fmla="*/ 154 w 308"/>
                <a:gd name="T69" fmla="*/ 306 h 306"/>
                <a:gd name="T70" fmla="*/ 154 w 308"/>
                <a:gd name="T71" fmla="*/ 104 h 306"/>
                <a:gd name="T72" fmla="*/ 136 w 308"/>
                <a:gd name="T73" fmla="*/ 108 h 306"/>
                <a:gd name="T74" fmla="*/ 120 w 308"/>
                <a:gd name="T75" fmla="*/ 118 h 306"/>
                <a:gd name="T76" fmla="*/ 110 w 308"/>
                <a:gd name="T77" fmla="*/ 134 h 306"/>
                <a:gd name="T78" fmla="*/ 106 w 308"/>
                <a:gd name="T79" fmla="*/ 154 h 306"/>
                <a:gd name="T80" fmla="*/ 106 w 308"/>
                <a:gd name="T81" fmla="*/ 164 h 306"/>
                <a:gd name="T82" fmla="*/ 114 w 308"/>
                <a:gd name="T83" fmla="*/ 180 h 306"/>
                <a:gd name="T84" fmla="*/ 128 w 308"/>
                <a:gd name="T85" fmla="*/ 194 h 306"/>
                <a:gd name="T86" fmla="*/ 144 w 308"/>
                <a:gd name="T87" fmla="*/ 200 h 306"/>
                <a:gd name="T88" fmla="*/ 154 w 308"/>
                <a:gd name="T89" fmla="*/ 202 h 306"/>
                <a:gd name="T90" fmla="*/ 174 w 308"/>
                <a:gd name="T91" fmla="*/ 198 h 306"/>
                <a:gd name="T92" fmla="*/ 188 w 308"/>
                <a:gd name="T93" fmla="*/ 188 h 306"/>
                <a:gd name="T94" fmla="*/ 200 w 308"/>
                <a:gd name="T95" fmla="*/ 172 h 306"/>
                <a:gd name="T96" fmla="*/ 202 w 308"/>
                <a:gd name="T97" fmla="*/ 154 h 306"/>
                <a:gd name="T98" fmla="*/ 202 w 308"/>
                <a:gd name="T99" fmla="*/ 144 h 306"/>
                <a:gd name="T100" fmla="*/ 194 w 308"/>
                <a:gd name="T101" fmla="*/ 126 h 306"/>
                <a:gd name="T102" fmla="*/ 182 w 308"/>
                <a:gd name="T103" fmla="*/ 112 h 306"/>
                <a:gd name="T104" fmla="*/ 164 w 308"/>
                <a:gd name="T105" fmla="*/ 106 h 306"/>
                <a:gd name="T106" fmla="*/ 154 w 308"/>
                <a:gd name="T107" fmla="*/ 104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8" h="306">
                  <a:moveTo>
                    <a:pt x="154" y="306"/>
                  </a:moveTo>
                  <a:lnTo>
                    <a:pt x="154" y="306"/>
                  </a:lnTo>
                  <a:lnTo>
                    <a:pt x="138" y="306"/>
                  </a:lnTo>
                  <a:lnTo>
                    <a:pt x="124" y="304"/>
                  </a:lnTo>
                  <a:lnTo>
                    <a:pt x="108" y="300"/>
                  </a:lnTo>
                  <a:lnTo>
                    <a:pt x="94" y="294"/>
                  </a:lnTo>
                  <a:lnTo>
                    <a:pt x="82" y="288"/>
                  </a:lnTo>
                  <a:lnTo>
                    <a:pt x="68" y="280"/>
                  </a:lnTo>
                  <a:lnTo>
                    <a:pt x="56" y="272"/>
                  </a:lnTo>
                  <a:lnTo>
                    <a:pt x="46" y="262"/>
                  </a:lnTo>
                  <a:lnTo>
                    <a:pt x="36" y="250"/>
                  </a:lnTo>
                  <a:lnTo>
                    <a:pt x="26" y="240"/>
                  </a:lnTo>
                  <a:lnTo>
                    <a:pt x="20" y="226"/>
                  </a:lnTo>
                  <a:lnTo>
                    <a:pt x="12" y="212"/>
                  </a:lnTo>
                  <a:lnTo>
                    <a:pt x="8" y="198"/>
                  </a:lnTo>
                  <a:lnTo>
                    <a:pt x="4" y="184"/>
                  </a:lnTo>
                  <a:lnTo>
                    <a:pt x="2" y="16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2" y="138"/>
                  </a:lnTo>
                  <a:lnTo>
                    <a:pt x="4" y="122"/>
                  </a:lnTo>
                  <a:lnTo>
                    <a:pt x="8" y="108"/>
                  </a:lnTo>
                  <a:lnTo>
                    <a:pt x="12" y="94"/>
                  </a:lnTo>
                  <a:lnTo>
                    <a:pt x="20" y="80"/>
                  </a:lnTo>
                  <a:lnTo>
                    <a:pt x="26" y="68"/>
                  </a:lnTo>
                  <a:lnTo>
                    <a:pt x="36" y="56"/>
                  </a:lnTo>
                  <a:lnTo>
                    <a:pt x="46" y="44"/>
                  </a:lnTo>
                  <a:lnTo>
                    <a:pt x="56" y="34"/>
                  </a:lnTo>
                  <a:lnTo>
                    <a:pt x="68" y="26"/>
                  </a:lnTo>
                  <a:lnTo>
                    <a:pt x="82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4" y="2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6" y="2"/>
                  </a:lnTo>
                  <a:lnTo>
                    <a:pt x="200" y="6"/>
                  </a:lnTo>
                  <a:lnTo>
                    <a:pt x="214" y="12"/>
                  </a:lnTo>
                  <a:lnTo>
                    <a:pt x="228" y="18"/>
                  </a:lnTo>
                  <a:lnTo>
                    <a:pt x="240" y="26"/>
                  </a:lnTo>
                  <a:lnTo>
                    <a:pt x="252" y="34"/>
                  </a:lnTo>
                  <a:lnTo>
                    <a:pt x="262" y="44"/>
                  </a:lnTo>
                  <a:lnTo>
                    <a:pt x="272" y="56"/>
                  </a:lnTo>
                  <a:lnTo>
                    <a:pt x="282" y="68"/>
                  </a:lnTo>
                  <a:lnTo>
                    <a:pt x="290" y="80"/>
                  </a:lnTo>
                  <a:lnTo>
                    <a:pt x="296" y="94"/>
                  </a:lnTo>
                  <a:lnTo>
                    <a:pt x="302" y="108"/>
                  </a:lnTo>
                  <a:lnTo>
                    <a:pt x="304" y="122"/>
                  </a:lnTo>
                  <a:lnTo>
                    <a:pt x="308" y="138"/>
                  </a:lnTo>
                  <a:lnTo>
                    <a:pt x="308" y="154"/>
                  </a:lnTo>
                  <a:lnTo>
                    <a:pt x="308" y="154"/>
                  </a:lnTo>
                  <a:lnTo>
                    <a:pt x="308" y="168"/>
                  </a:lnTo>
                  <a:lnTo>
                    <a:pt x="304" y="184"/>
                  </a:lnTo>
                  <a:lnTo>
                    <a:pt x="302" y="198"/>
                  </a:lnTo>
                  <a:lnTo>
                    <a:pt x="296" y="212"/>
                  </a:lnTo>
                  <a:lnTo>
                    <a:pt x="290" y="226"/>
                  </a:lnTo>
                  <a:lnTo>
                    <a:pt x="282" y="240"/>
                  </a:lnTo>
                  <a:lnTo>
                    <a:pt x="272" y="250"/>
                  </a:lnTo>
                  <a:lnTo>
                    <a:pt x="262" y="262"/>
                  </a:lnTo>
                  <a:lnTo>
                    <a:pt x="252" y="272"/>
                  </a:lnTo>
                  <a:lnTo>
                    <a:pt x="240" y="280"/>
                  </a:lnTo>
                  <a:lnTo>
                    <a:pt x="228" y="288"/>
                  </a:lnTo>
                  <a:lnTo>
                    <a:pt x="214" y="294"/>
                  </a:lnTo>
                  <a:lnTo>
                    <a:pt x="200" y="300"/>
                  </a:lnTo>
                  <a:lnTo>
                    <a:pt x="186" y="304"/>
                  </a:lnTo>
                  <a:lnTo>
                    <a:pt x="170" y="306"/>
                  </a:lnTo>
                  <a:lnTo>
                    <a:pt x="154" y="306"/>
                  </a:lnTo>
                  <a:lnTo>
                    <a:pt x="154" y="306"/>
                  </a:lnTo>
                  <a:close/>
                  <a:moveTo>
                    <a:pt x="154" y="104"/>
                  </a:moveTo>
                  <a:lnTo>
                    <a:pt x="154" y="104"/>
                  </a:lnTo>
                  <a:lnTo>
                    <a:pt x="144" y="106"/>
                  </a:lnTo>
                  <a:lnTo>
                    <a:pt x="136" y="108"/>
                  </a:lnTo>
                  <a:lnTo>
                    <a:pt x="128" y="112"/>
                  </a:lnTo>
                  <a:lnTo>
                    <a:pt x="120" y="118"/>
                  </a:lnTo>
                  <a:lnTo>
                    <a:pt x="114" y="126"/>
                  </a:lnTo>
                  <a:lnTo>
                    <a:pt x="110" y="134"/>
                  </a:lnTo>
                  <a:lnTo>
                    <a:pt x="106" y="144"/>
                  </a:lnTo>
                  <a:lnTo>
                    <a:pt x="106" y="154"/>
                  </a:lnTo>
                  <a:lnTo>
                    <a:pt x="106" y="154"/>
                  </a:lnTo>
                  <a:lnTo>
                    <a:pt x="106" y="164"/>
                  </a:lnTo>
                  <a:lnTo>
                    <a:pt x="110" y="172"/>
                  </a:lnTo>
                  <a:lnTo>
                    <a:pt x="114" y="180"/>
                  </a:lnTo>
                  <a:lnTo>
                    <a:pt x="120" y="188"/>
                  </a:lnTo>
                  <a:lnTo>
                    <a:pt x="128" y="194"/>
                  </a:lnTo>
                  <a:lnTo>
                    <a:pt x="136" y="198"/>
                  </a:lnTo>
                  <a:lnTo>
                    <a:pt x="144" y="200"/>
                  </a:lnTo>
                  <a:lnTo>
                    <a:pt x="154" y="202"/>
                  </a:lnTo>
                  <a:lnTo>
                    <a:pt x="154" y="202"/>
                  </a:lnTo>
                  <a:lnTo>
                    <a:pt x="164" y="200"/>
                  </a:lnTo>
                  <a:lnTo>
                    <a:pt x="174" y="198"/>
                  </a:lnTo>
                  <a:lnTo>
                    <a:pt x="182" y="194"/>
                  </a:lnTo>
                  <a:lnTo>
                    <a:pt x="188" y="188"/>
                  </a:lnTo>
                  <a:lnTo>
                    <a:pt x="194" y="180"/>
                  </a:lnTo>
                  <a:lnTo>
                    <a:pt x="200" y="172"/>
                  </a:lnTo>
                  <a:lnTo>
                    <a:pt x="202" y="164"/>
                  </a:lnTo>
                  <a:lnTo>
                    <a:pt x="202" y="154"/>
                  </a:lnTo>
                  <a:lnTo>
                    <a:pt x="202" y="154"/>
                  </a:lnTo>
                  <a:lnTo>
                    <a:pt x="202" y="144"/>
                  </a:lnTo>
                  <a:lnTo>
                    <a:pt x="200" y="134"/>
                  </a:lnTo>
                  <a:lnTo>
                    <a:pt x="194" y="126"/>
                  </a:lnTo>
                  <a:lnTo>
                    <a:pt x="188" y="118"/>
                  </a:lnTo>
                  <a:lnTo>
                    <a:pt x="182" y="112"/>
                  </a:lnTo>
                  <a:lnTo>
                    <a:pt x="174" y="108"/>
                  </a:lnTo>
                  <a:lnTo>
                    <a:pt x="164" y="106"/>
                  </a:lnTo>
                  <a:lnTo>
                    <a:pt x="154" y="104"/>
                  </a:lnTo>
                  <a:lnTo>
                    <a:pt x="15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7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Freeform 20"/>
            <p:cNvSpPr>
              <a:spLocks noEditPoints="1"/>
            </p:cNvSpPr>
            <p:nvPr/>
          </p:nvSpPr>
          <p:spPr bwMode="auto">
            <a:xfrm>
              <a:off x="7250039" y="2854566"/>
              <a:ext cx="186534" cy="186534"/>
            </a:xfrm>
            <a:custGeom>
              <a:avLst/>
              <a:gdLst>
                <a:gd name="T0" fmla="*/ 154 w 308"/>
                <a:gd name="T1" fmla="*/ 308 h 308"/>
                <a:gd name="T2" fmla="*/ 122 w 308"/>
                <a:gd name="T3" fmla="*/ 304 h 308"/>
                <a:gd name="T4" fmla="*/ 94 w 308"/>
                <a:gd name="T5" fmla="*/ 296 h 308"/>
                <a:gd name="T6" fmla="*/ 68 w 308"/>
                <a:gd name="T7" fmla="*/ 282 h 308"/>
                <a:gd name="T8" fmla="*/ 44 w 308"/>
                <a:gd name="T9" fmla="*/ 262 h 308"/>
                <a:gd name="T10" fmla="*/ 26 w 308"/>
                <a:gd name="T11" fmla="*/ 240 h 308"/>
                <a:gd name="T12" fmla="*/ 12 w 308"/>
                <a:gd name="T13" fmla="*/ 214 h 308"/>
                <a:gd name="T14" fmla="*/ 2 w 308"/>
                <a:gd name="T15" fmla="*/ 184 h 308"/>
                <a:gd name="T16" fmla="*/ 0 w 308"/>
                <a:gd name="T17" fmla="*/ 154 h 308"/>
                <a:gd name="T18" fmla="*/ 0 w 308"/>
                <a:gd name="T19" fmla="*/ 138 h 308"/>
                <a:gd name="T20" fmla="*/ 6 w 308"/>
                <a:gd name="T21" fmla="*/ 108 h 308"/>
                <a:gd name="T22" fmla="*/ 18 w 308"/>
                <a:gd name="T23" fmla="*/ 80 h 308"/>
                <a:gd name="T24" fmla="*/ 34 w 308"/>
                <a:gd name="T25" fmla="*/ 56 h 308"/>
                <a:gd name="T26" fmla="*/ 56 w 308"/>
                <a:gd name="T27" fmla="*/ 36 h 308"/>
                <a:gd name="T28" fmla="*/ 80 w 308"/>
                <a:gd name="T29" fmla="*/ 18 h 308"/>
                <a:gd name="T30" fmla="*/ 108 w 308"/>
                <a:gd name="T31" fmla="*/ 6 h 308"/>
                <a:gd name="T32" fmla="*/ 138 w 308"/>
                <a:gd name="T33" fmla="*/ 0 h 308"/>
                <a:gd name="T34" fmla="*/ 154 w 308"/>
                <a:gd name="T35" fmla="*/ 0 h 308"/>
                <a:gd name="T36" fmla="*/ 184 w 308"/>
                <a:gd name="T37" fmla="*/ 4 h 308"/>
                <a:gd name="T38" fmla="*/ 214 w 308"/>
                <a:gd name="T39" fmla="*/ 12 h 308"/>
                <a:gd name="T40" fmla="*/ 240 w 308"/>
                <a:gd name="T41" fmla="*/ 26 h 308"/>
                <a:gd name="T42" fmla="*/ 262 w 308"/>
                <a:gd name="T43" fmla="*/ 46 h 308"/>
                <a:gd name="T44" fmla="*/ 280 w 308"/>
                <a:gd name="T45" fmla="*/ 68 h 308"/>
                <a:gd name="T46" fmla="*/ 294 w 308"/>
                <a:gd name="T47" fmla="*/ 94 h 308"/>
                <a:gd name="T48" fmla="*/ 304 w 308"/>
                <a:gd name="T49" fmla="*/ 122 h 308"/>
                <a:gd name="T50" fmla="*/ 308 w 308"/>
                <a:gd name="T51" fmla="*/ 154 h 308"/>
                <a:gd name="T52" fmla="*/ 306 w 308"/>
                <a:gd name="T53" fmla="*/ 170 h 308"/>
                <a:gd name="T54" fmla="*/ 300 w 308"/>
                <a:gd name="T55" fmla="*/ 200 h 308"/>
                <a:gd name="T56" fmla="*/ 288 w 308"/>
                <a:gd name="T57" fmla="*/ 226 h 308"/>
                <a:gd name="T58" fmla="*/ 272 w 308"/>
                <a:gd name="T59" fmla="*/ 252 h 308"/>
                <a:gd name="T60" fmla="*/ 252 w 308"/>
                <a:gd name="T61" fmla="*/ 272 h 308"/>
                <a:gd name="T62" fmla="*/ 226 w 308"/>
                <a:gd name="T63" fmla="*/ 288 h 308"/>
                <a:gd name="T64" fmla="*/ 200 w 308"/>
                <a:gd name="T65" fmla="*/ 300 h 308"/>
                <a:gd name="T66" fmla="*/ 170 w 308"/>
                <a:gd name="T67" fmla="*/ 306 h 308"/>
                <a:gd name="T68" fmla="*/ 154 w 308"/>
                <a:gd name="T69" fmla="*/ 308 h 308"/>
                <a:gd name="T70" fmla="*/ 154 w 308"/>
                <a:gd name="T71" fmla="*/ 104 h 308"/>
                <a:gd name="T72" fmla="*/ 134 w 308"/>
                <a:gd name="T73" fmla="*/ 108 h 308"/>
                <a:gd name="T74" fmla="*/ 120 w 308"/>
                <a:gd name="T75" fmla="*/ 120 h 308"/>
                <a:gd name="T76" fmla="*/ 108 w 308"/>
                <a:gd name="T77" fmla="*/ 134 h 308"/>
                <a:gd name="T78" fmla="*/ 104 w 308"/>
                <a:gd name="T79" fmla="*/ 154 h 308"/>
                <a:gd name="T80" fmla="*/ 106 w 308"/>
                <a:gd name="T81" fmla="*/ 164 h 308"/>
                <a:gd name="T82" fmla="*/ 114 w 308"/>
                <a:gd name="T83" fmla="*/ 180 h 308"/>
                <a:gd name="T84" fmla="*/ 126 w 308"/>
                <a:gd name="T85" fmla="*/ 194 h 308"/>
                <a:gd name="T86" fmla="*/ 144 w 308"/>
                <a:gd name="T87" fmla="*/ 202 h 308"/>
                <a:gd name="T88" fmla="*/ 154 w 308"/>
                <a:gd name="T89" fmla="*/ 202 h 308"/>
                <a:gd name="T90" fmla="*/ 172 w 308"/>
                <a:gd name="T91" fmla="*/ 198 h 308"/>
                <a:gd name="T92" fmla="*/ 188 w 308"/>
                <a:gd name="T93" fmla="*/ 188 h 308"/>
                <a:gd name="T94" fmla="*/ 198 w 308"/>
                <a:gd name="T95" fmla="*/ 172 h 308"/>
                <a:gd name="T96" fmla="*/ 202 w 308"/>
                <a:gd name="T97" fmla="*/ 154 h 308"/>
                <a:gd name="T98" fmla="*/ 202 w 308"/>
                <a:gd name="T99" fmla="*/ 144 h 308"/>
                <a:gd name="T100" fmla="*/ 194 w 308"/>
                <a:gd name="T101" fmla="*/ 126 h 308"/>
                <a:gd name="T102" fmla="*/ 180 w 308"/>
                <a:gd name="T103" fmla="*/ 114 h 308"/>
                <a:gd name="T104" fmla="*/ 164 w 308"/>
                <a:gd name="T105" fmla="*/ 106 h 308"/>
                <a:gd name="T106" fmla="*/ 154 w 308"/>
                <a:gd name="T107" fmla="*/ 10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8" h="308">
                  <a:moveTo>
                    <a:pt x="154" y="308"/>
                  </a:moveTo>
                  <a:lnTo>
                    <a:pt x="154" y="308"/>
                  </a:lnTo>
                  <a:lnTo>
                    <a:pt x="138" y="306"/>
                  </a:lnTo>
                  <a:lnTo>
                    <a:pt x="122" y="304"/>
                  </a:lnTo>
                  <a:lnTo>
                    <a:pt x="108" y="300"/>
                  </a:lnTo>
                  <a:lnTo>
                    <a:pt x="94" y="296"/>
                  </a:lnTo>
                  <a:lnTo>
                    <a:pt x="80" y="288"/>
                  </a:lnTo>
                  <a:lnTo>
                    <a:pt x="68" y="282"/>
                  </a:lnTo>
                  <a:lnTo>
                    <a:pt x="56" y="272"/>
                  </a:lnTo>
                  <a:lnTo>
                    <a:pt x="44" y="262"/>
                  </a:lnTo>
                  <a:lnTo>
                    <a:pt x="34" y="252"/>
                  </a:lnTo>
                  <a:lnTo>
                    <a:pt x="26" y="240"/>
                  </a:lnTo>
                  <a:lnTo>
                    <a:pt x="18" y="226"/>
                  </a:lnTo>
                  <a:lnTo>
                    <a:pt x="12" y="214"/>
                  </a:lnTo>
                  <a:lnTo>
                    <a:pt x="6" y="200"/>
                  </a:lnTo>
                  <a:lnTo>
                    <a:pt x="2" y="184"/>
                  </a:lnTo>
                  <a:lnTo>
                    <a:pt x="0" y="170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0" y="138"/>
                  </a:lnTo>
                  <a:lnTo>
                    <a:pt x="2" y="122"/>
                  </a:lnTo>
                  <a:lnTo>
                    <a:pt x="6" y="108"/>
                  </a:lnTo>
                  <a:lnTo>
                    <a:pt x="12" y="94"/>
                  </a:lnTo>
                  <a:lnTo>
                    <a:pt x="18" y="80"/>
                  </a:lnTo>
                  <a:lnTo>
                    <a:pt x="26" y="68"/>
                  </a:lnTo>
                  <a:lnTo>
                    <a:pt x="34" y="56"/>
                  </a:lnTo>
                  <a:lnTo>
                    <a:pt x="44" y="46"/>
                  </a:lnTo>
                  <a:lnTo>
                    <a:pt x="56" y="36"/>
                  </a:lnTo>
                  <a:lnTo>
                    <a:pt x="68" y="26"/>
                  </a:lnTo>
                  <a:lnTo>
                    <a:pt x="80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2" y="4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4" y="4"/>
                  </a:lnTo>
                  <a:lnTo>
                    <a:pt x="200" y="6"/>
                  </a:lnTo>
                  <a:lnTo>
                    <a:pt x="214" y="12"/>
                  </a:lnTo>
                  <a:lnTo>
                    <a:pt x="226" y="18"/>
                  </a:lnTo>
                  <a:lnTo>
                    <a:pt x="240" y="26"/>
                  </a:lnTo>
                  <a:lnTo>
                    <a:pt x="252" y="36"/>
                  </a:lnTo>
                  <a:lnTo>
                    <a:pt x="262" y="46"/>
                  </a:lnTo>
                  <a:lnTo>
                    <a:pt x="272" y="56"/>
                  </a:lnTo>
                  <a:lnTo>
                    <a:pt x="280" y="68"/>
                  </a:lnTo>
                  <a:lnTo>
                    <a:pt x="288" y="80"/>
                  </a:lnTo>
                  <a:lnTo>
                    <a:pt x="294" y="94"/>
                  </a:lnTo>
                  <a:lnTo>
                    <a:pt x="300" y="108"/>
                  </a:lnTo>
                  <a:lnTo>
                    <a:pt x="304" y="122"/>
                  </a:lnTo>
                  <a:lnTo>
                    <a:pt x="306" y="138"/>
                  </a:lnTo>
                  <a:lnTo>
                    <a:pt x="308" y="154"/>
                  </a:lnTo>
                  <a:lnTo>
                    <a:pt x="308" y="154"/>
                  </a:lnTo>
                  <a:lnTo>
                    <a:pt x="306" y="170"/>
                  </a:lnTo>
                  <a:lnTo>
                    <a:pt x="304" y="184"/>
                  </a:lnTo>
                  <a:lnTo>
                    <a:pt x="300" y="200"/>
                  </a:lnTo>
                  <a:lnTo>
                    <a:pt x="294" y="214"/>
                  </a:lnTo>
                  <a:lnTo>
                    <a:pt x="288" y="226"/>
                  </a:lnTo>
                  <a:lnTo>
                    <a:pt x="280" y="240"/>
                  </a:lnTo>
                  <a:lnTo>
                    <a:pt x="272" y="252"/>
                  </a:lnTo>
                  <a:lnTo>
                    <a:pt x="262" y="262"/>
                  </a:lnTo>
                  <a:lnTo>
                    <a:pt x="252" y="272"/>
                  </a:lnTo>
                  <a:lnTo>
                    <a:pt x="240" y="282"/>
                  </a:lnTo>
                  <a:lnTo>
                    <a:pt x="226" y="288"/>
                  </a:lnTo>
                  <a:lnTo>
                    <a:pt x="214" y="296"/>
                  </a:lnTo>
                  <a:lnTo>
                    <a:pt x="200" y="300"/>
                  </a:lnTo>
                  <a:lnTo>
                    <a:pt x="184" y="304"/>
                  </a:lnTo>
                  <a:lnTo>
                    <a:pt x="170" y="306"/>
                  </a:lnTo>
                  <a:lnTo>
                    <a:pt x="154" y="308"/>
                  </a:lnTo>
                  <a:lnTo>
                    <a:pt x="154" y="308"/>
                  </a:lnTo>
                  <a:close/>
                  <a:moveTo>
                    <a:pt x="154" y="104"/>
                  </a:moveTo>
                  <a:lnTo>
                    <a:pt x="154" y="104"/>
                  </a:lnTo>
                  <a:lnTo>
                    <a:pt x="144" y="106"/>
                  </a:lnTo>
                  <a:lnTo>
                    <a:pt x="134" y="108"/>
                  </a:lnTo>
                  <a:lnTo>
                    <a:pt x="126" y="114"/>
                  </a:lnTo>
                  <a:lnTo>
                    <a:pt x="120" y="120"/>
                  </a:lnTo>
                  <a:lnTo>
                    <a:pt x="114" y="126"/>
                  </a:lnTo>
                  <a:lnTo>
                    <a:pt x="108" y="134"/>
                  </a:lnTo>
                  <a:lnTo>
                    <a:pt x="106" y="144"/>
                  </a:lnTo>
                  <a:lnTo>
                    <a:pt x="104" y="154"/>
                  </a:lnTo>
                  <a:lnTo>
                    <a:pt x="104" y="154"/>
                  </a:lnTo>
                  <a:lnTo>
                    <a:pt x="106" y="164"/>
                  </a:lnTo>
                  <a:lnTo>
                    <a:pt x="108" y="172"/>
                  </a:lnTo>
                  <a:lnTo>
                    <a:pt x="114" y="180"/>
                  </a:lnTo>
                  <a:lnTo>
                    <a:pt x="120" y="188"/>
                  </a:lnTo>
                  <a:lnTo>
                    <a:pt x="126" y="194"/>
                  </a:lnTo>
                  <a:lnTo>
                    <a:pt x="134" y="198"/>
                  </a:lnTo>
                  <a:lnTo>
                    <a:pt x="144" y="202"/>
                  </a:lnTo>
                  <a:lnTo>
                    <a:pt x="154" y="202"/>
                  </a:lnTo>
                  <a:lnTo>
                    <a:pt x="154" y="202"/>
                  </a:lnTo>
                  <a:lnTo>
                    <a:pt x="164" y="202"/>
                  </a:lnTo>
                  <a:lnTo>
                    <a:pt x="172" y="198"/>
                  </a:lnTo>
                  <a:lnTo>
                    <a:pt x="180" y="194"/>
                  </a:lnTo>
                  <a:lnTo>
                    <a:pt x="188" y="188"/>
                  </a:lnTo>
                  <a:lnTo>
                    <a:pt x="194" y="180"/>
                  </a:lnTo>
                  <a:lnTo>
                    <a:pt x="198" y="172"/>
                  </a:lnTo>
                  <a:lnTo>
                    <a:pt x="202" y="164"/>
                  </a:lnTo>
                  <a:lnTo>
                    <a:pt x="202" y="154"/>
                  </a:lnTo>
                  <a:lnTo>
                    <a:pt x="202" y="154"/>
                  </a:lnTo>
                  <a:lnTo>
                    <a:pt x="202" y="144"/>
                  </a:lnTo>
                  <a:lnTo>
                    <a:pt x="198" y="134"/>
                  </a:lnTo>
                  <a:lnTo>
                    <a:pt x="194" y="126"/>
                  </a:lnTo>
                  <a:lnTo>
                    <a:pt x="188" y="120"/>
                  </a:lnTo>
                  <a:lnTo>
                    <a:pt x="180" y="114"/>
                  </a:lnTo>
                  <a:lnTo>
                    <a:pt x="172" y="108"/>
                  </a:lnTo>
                  <a:lnTo>
                    <a:pt x="164" y="106"/>
                  </a:lnTo>
                  <a:lnTo>
                    <a:pt x="154" y="104"/>
                  </a:lnTo>
                  <a:lnTo>
                    <a:pt x="15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7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5413104" y="2621197"/>
              <a:ext cx="1326042" cy="1326043"/>
              <a:chOff x="5413104" y="2598477"/>
              <a:chExt cx="1326042" cy="1326043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5642613" y="3166154"/>
                <a:ext cx="838193" cy="391237"/>
              </a:xfrm>
              <a:custGeom>
                <a:avLst/>
                <a:gdLst>
                  <a:gd name="T0" fmla="*/ 1228 w 1384"/>
                  <a:gd name="T1" fmla="*/ 646 h 646"/>
                  <a:gd name="T2" fmla="*/ 1198 w 1384"/>
                  <a:gd name="T3" fmla="*/ 636 h 646"/>
                  <a:gd name="T4" fmla="*/ 1178 w 1384"/>
                  <a:gd name="T5" fmla="*/ 614 h 646"/>
                  <a:gd name="T6" fmla="*/ 1174 w 1384"/>
                  <a:gd name="T7" fmla="*/ 106 h 646"/>
                  <a:gd name="T8" fmla="*/ 1118 w 1384"/>
                  <a:gd name="T9" fmla="*/ 594 h 646"/>
                  <a:gd name="T10" fmla="*/ 1108 w 1384"/>
                  <a:gd name="T11" fmla="*/ 622 h 646"/>
                  <a:gd name="T12" fmla="*/ 1086 w 1384"/>
                  <a:gd name="T13" fmla="*/ 642 h 646"/>
                  <a:gd name="T14" fmla="*/ 824 w 1384"/>
                  <a:gd name="T15" fmla="*/ 646 h 646"/>
                  <a:gd name="T16" fmla="*/ 804 w 1384"/>
                  <a:gd name="T17" fmla="*/ 642 h 646"/>
                  <a:gd name="T18" fmla="*/ 780 w 1384"/>
                  <a:gd name="T19" fmla="*/ 622 h 646"/>
                  <a:gd name="T20" fmla="*/ 772 w 1384"/>
                  <a:gd name="T21" fmla="*/ 594 h 646"/>
                  <a:gd name="T22" fmla="*/ 714 w 1384"/>
                  <a:gd name="T23" fmla="*/ 594 h 646"/>
                  <a:gd name="T24" fmla="*/ 710 w 1384"/>
                  <a:gd name="T25" fmla="*/ 614 h 646"/>
                  <a:gd name="T26" fmla="*/ 690 w 1384"/>
                  <a:gd name="T27" fmla="*/ 636 h 646"/>
                  <a:gd name="T28" fmla="*/ 662 w 1384"/>
                  <a:gd name="T29" fmla="*/ 646 h 646"/>
                  <a:gd name="T30" fmla="*/ 410 w 1384"/>
                  <a:gd name="T31" fmla="*/ 644 h 646"/>
                  <a:gd name="T32" fmla="*/ 384 w 1384"/>
                  <a:gd name="T33" fmla="*/ 630 h 646"/>
                  <a:gd name="T34" fmla="*/ 368 w 1384"/>
                  <a:gd name="T35" fmla="*/ 604 h 646"/>
                  <a:gd name="T36" fmla="*/ 310 w 1384"/>
                  <a:gd name="T37" fmla="*/ 322 h 646"/>
                  <a:gd name="T38" fmla="*/ 310 w 1384"/>
                  <a:gd name="T39" fmla="*/ 604 h 646"/>
                  <a:gd name="T40" fmla="*/ 296 w 1384"/>
                  <a:gd name="T41" fmla="*/ 630 h 646"/>
                  <a:gd name="T42" fmla="*/ 268 w 1384"/>
                  <a:gd name="T43" fmla="*/ 644 h 646"/>
                  <a:gd name="T44" fmla="*/ 52 w 1384"/>
                  <a:gd name="T45" fmla="*/ 646 h 646"/>
                  <a:gd name="T46" fmla="*/ 24 w 1384"/>
                  <a:gd name="T47" fmla="*/ 636 h 646"/>
                  <a:gd name="T48" fmla="*/ 4 w 1384"/>
                  <a:gd name="T49" fmla="*/ 614 h 646"/>
                  <a:gd name="T50" fmla="*/ 0 w 1384"/>
                  <a:gd name="T51" fmla="*/ 594 h 646"/>
                  <a:gd name="T52" fmla="*/ 10 w 1384"/>
                  <a:gd name="T53" fmla="*/ 564 h 646"/>
                  <a:gd name="T54" fmla="*/ 32 w 1384"/>
                  <a:gd name="T55" fmla="*/ 544 h 646"/>
                  <a:gd name="T56" fmla="*/ 206 w 1384"/>
                  <a:gd name="T57" fmla="*/ 540 h 646"/>
                  <a:gd name="T58" fmla="*/ 208 w 1384"/>
                  <a:gd name="T59" fmla="*/ 278 h 646"/>
                  <a:gd name="T60" fmla="*/ 228 w 1384"/>
                  <a:gd name="T61" fmla="*/ 240 h 646"/>
                  <a:gd name="T62" fmla="*/ 266 w 1384"/>
                  <a:gd name="T63" fmla="*/ 218 h 646"/>
                  <a:gd name="T64" fmla="*/ 398 w 1384"/>
                  <a:gd name="T65" fmla="*/ 218 h 646"/>
                  <a:gd name="T66" fmla="*/ 440 w 1384"/>
                  <a:gd name="T67" fmla="*/ 230 h 646"/>
                  <a:gd name="T68" fmla="*/ 466 w 1384"/>
                  <a:gd name="T69" fmla="*/ 264 h 646"/>
                  <a:gd name="T70" fmla="*/ 472 w 1384"/>
                  <a:gd name="T71" fmla="*/ 540 h 646"/>
                  <a:gd name="T72" fmla="*/ 608 w 1384"/>
                  <a:gd name="T73" fmla="*/ 152 h 646"/>
                  <a:gd name="T74" fmla="*/ 622 w 1384"/>
                  <a:gd name="T75" fmla="*/ 110 h 646"/>
                  <a:gd name="T76" fmla="*/ 654 w 1384"/>
                  <a:gd name="T77" fmla="*/ 82 h 646"/>
                  <a:gd name="T78" fmla="*/ 800 w 1384"/>
                  <a:gd name="T79" fmla="*/ 76 h 646"/>
                  <a:gd name="T80" fmla="*/ 830 w 1384"/>
                  <a:gd name="T81" fmla="*/ 82 h 646"/>
                  <a:gd name="T82" fmla="*/ 864 w 1384"/>
                  <a:gd name="T83" fmla="*/ 110 h 646"/>
                  <a:gd name="T84" fmla="*/ 876 w 1384"/>
                  <a:gd name="T85" fmla="*/ 152 h 646"/>
                  <a:gd name="T86" fmla="*/ 1012 w 1384"/>
                  <a:gd name="T87" fmla="*/ 76 h 646"/>
                  <a:gd name="T88" fmla="*/ 1018 w 1384"/>
                  <a:gd name="T89" fmla="*/ 46 h 646"/>
                  <a:gd name="T90" fmla="*/ 1046 w 1384"/>
                  <a:gd name="T91" fmla="*/ 12 h 646"/>
                  <a:gd name="T92" fmla="*/ 1088 w 1384"/>
                  <a:gd name="T93" fmla="*/ 0 h 646"/>
                  <a:gd name="T94" fmla="*/ 1220 w 1384"/>
                  <a:gd name="T95" fmla="*/ 2 h 646"/>
                  <a:gd name="T96" fmla="*/ 1258 w 1384"/>
                  <a:gd name="T97" fmla="*/ 22 h 646"/>
                  <a:gd name="T98" fmla="*/ 1278 w 1384"/>
                  <a:gd name="T99" fmla="*/ 60 h 646"/>
                  <a:gd name="T100" fmla="*/ 1332 w 1384"/>
                  <a:gd name="T101" fmla="*/ 540 h 646"/>
                  <a:gd name="T102" fmla="*/ 1352 w 1384"/>
                  <a:gd name="T103" fmla="*/ 544 h 646"/>
                  <a:gd name="T104" fmla="*/ 1376 w 1384"/>
                  <a:gd name="T105" fmla="*/ 564 h 646"/>
                  <a:gd name="T106" fmla="*/ 1384 w 1384"/>
                  <a:gd name="T107" fmla="*/ 594 h 646"/>
                  <a:gd name="T108" fmla="*/ 1380 w 1384"/>
                  <a:gd name="T109" fmla="*/ 614 h 646"/>
                  <a:gd name="T110" fmla="*/ 1362 w 1384"/>
                  <a:gd name="T111" fmla="*/ 636 h 646"/>
                  <a:gd name="T112" fmla="*/ 1332 w 1384"/>
                  <a:gd name="T113" fmla="*/ 646 h 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384" h="646">
                    <a:moveTo>
                      <a:pt x="1332" y="646"/>
                    </a:moveTo>
                    <a:lnTo>
                      <a:pt x="1228" y="646"/>
                    </a:lnTo>
                    <a:lnTo>
                      <a:pt x="1228" y="646"/>
                    </a:lnTo>
                    <a:lnTo>
                      <a:pt x="1216" y="644"/>
                    </a:lnTo>
                    <a:lnTo>
                      <a:pt x="1206" y="642"/>
                    </a:lnTo>
                    <a:lnTo>
                      <a:pt x="1198" y="636"/>
                    </a:lnTo>
                    <a:lnTo>
                      <a:pt x="1190" y="630"/>
                    </a:lnTo>
                    <a:lnTo>
                      <a:pt x="1184" y="622"/>
                    </a:lnTo>
                    <a:lnTo>
                      <a:pt x="1178" y="614"/>
                    </a:lnTo>
                    <a:lnTo>
                      <a:pt x="1176" y="604"/>
                    </a:lnTo>
                    <a:lnTo>
                      <a:pt x="1174" y="594"/>
                    </a:lnTo>
                    <a:lnTo>
                      <a:pt x="1174" y="106"/>
                    </a:lnTo>
                    <a:lnTo>
                      <a:pt x="1118" y="106"/>
                    </a:lnTo>
                    <a:lnTo>
                      <a:pt x="1118" y="594"/>
                    </a:lnTo>
                    <a:lnTo>
                      <a:pt x="1118" y="594"/>
                    </a:lnTo>
                    <a:lnTo>
                      <a:pt x="1116" y="604"/>
                    </a:lnTo>
                    <a:lnTo>
                      <a:pt x="1114" y="614"/>
                    </a:lnTo>
                    <a:lnTo>
                      <a:pt x="1108" y="622"/>
                    </a:lnTo>
                    <a:lnTo>
                      <a:pt x="1102" y="630"/>
                    </a:lnTo>
                    <a:lnTo>
                      <a:pt x="1094" y="636"/>
                    </a:lnTo>
                    <a:lnTo>
                      <a:pt x="1086" y="642"/>
                    </a:lnTo>
                    <a:lnTo>
                      <a:pt x="1076" y="644"/>
                    </a:lnTo>
                    <a:lnTo>
                      <a:pt x="1064" y="646"/>
                    </a:lnTo>
                    <a:lnTo>
                      <a:pt x="824" y="646"/>
                    </a:lnTo>
                    <a:lnTo>
                      <a:pt x="824" y="646"/>
                    </a:lnTo>
                    <a:lnTo>
                      <a:pt x="814" y="644"/>
                    </a:lnTo>
                    <a:lnTo>
                      <a:pt x="804" y="642"/>
                    </a:lnTo>
                    <a:lnTo>
                      <a:pt x="794" y="636"/>
                    </a:lnTo>
                    <a:lnTo>
                      <a:pt x="786" y="630"/>
                    </a:lnTo>
                    <a:lnTo>
                      <a:pt x="780" y="622"/>
                    </a:lnTo>
                    <a:lnTo>
                      <a:pt x="776" y="614"/>
                    </a:lnTo>
                    <a:lnTo>
                      <a:pt x="772" y="604"/>
                    </a:lnTo>
                    <a:lnTo>
                      <a:pt x="772" y="594"/>
                    </a:lnTo>
                    <a:lnTo>
                      <a:pt x="772" y="182"/>
                    </a:lnTo>
                    <a:lnTo>
                      <a:pt x="714" y="182"/>
                    </a:lnTo>
                    <a:lnTo>
                      <a:pt x="714" y="594"/>
                    </a:lnTo>
                    <a:lnTo>
                      <a:pt x="714" y="594"/>
                    </a:lnTo>
                    <a:lnTo>
                      <a:pt x="712" y="604"/>
                    </a:lnTo>
                    <a:lnTo>
                      <a:pt x="710" y="614"/>
                    </a:lnTo>
                    <a:lnTo>
                      <a:pt x="706" y="622"/>
                    </a:lnTo>
                    <a:lnTo>
                      <a:pt x="698" y="630"/>
                    </a:lnTo>
                    <a:lnTo>
                      <a:pt x="690" y="636"/>
                    </a:lnTo>
                    <a:lnTo>
                      <a:pt x="682" y="642"/>
                    </a:lnTo>
                    <a:lnTo>
                      <a:pt x="672" y="644"/>
                    </a:lnTo>
                    <a:lnTo>
                      <a:pt x="662" y="646"/>
                    </a:lnTo>
                    <a:lnTo>
                      <a:pt x="420" y="646"/>
                    </a:lnTo>
                    <a:lnTo>
                      <a:pt x="420" y="646"/>
                    </a:lnTo>
                    <a:lnTo>
                      <a:pt x="410" y="644"/>
                    </a:lnTo>
                    <a:lnTo>
                      <a:pt x="400" y="642"/>
                    </a:lnTo>
                    <a:lnTo>
                      <a:pt x="390" y="636"/>
                    </a:lnTo>
                    <a:lnTo>
                      <a:pt x="384" y="630"/>
                    </a:lnTo>
                    <a:lnTo>
                      <a:pt x="376" y="622"/>
                    </a:lnTo>
                    <a:lnTo>
                      <a:pt x="372" y="614"/>
                    </a:lnTo>
                    <a:lnTo>
                      <a:pt x="368" y="604"/>
                    </a:lnTo>
                    <a:lnTo>
                      <a:pt x="368" y="594"/>
                    </a:lnTo>
                    <a:lnTo>
                      <a:pt x="368" y="322"/>
                    </a:lnTo>
                    <a:lnTo>
                      <a:pt x="310" y="322"/>
                    </a:lnTo>
                    <a:lnTo>
                      <a:pt x="310" y="594"/>
                    </a:lnTo>
                    <a:lnTo>
                      <a:pt x="310" y="594"/>
                    </a:lnTo>
                    <a:lnTo>
                      <a:pt x="310" y="604"/>
                    </a:lnTo>
                    <a:lnTo>
                      <a:pt x="306" y="614"/>
                    </a:lnTo>
                    <a:lnTo>
                      <a:pt x="302" y="622"/>
                    </a:lnTo>
                    <a:lnTo>
                      <a:pt x="296" y="630"/>
                    </a:lnTo>
                    <a:lnTo>
                      <a:pt x="288" y="636"/>
                    </a:lnTo>
                    <a:lnTo>
                      <a:pt x="278" y="642"/>
                    </a:lnTo>
                    <a:lnTo>
                      <a:pt x="268" y="644"/>
                    </a:lnTo>
                    <a:lnTo>
                      <a:pt x="258" y="646"/>
                    </a:lnTo>
                    <a:lnTo>
                      <a:pt x="52" y="646"/>
                    </a:lnTo>
                    <a:lnTo>
                      <a:pt x="52" y="646"/>
                    </a:lnTo>
                    <a:lnTo>
                      <a:pt x="42" y="644"/>
                    </a:lnTo>
                    <a:lnTo>
                      <a:pt x="32" y="642"/>
                    </a:lnTo>
                    <a:lnTo>
                      <a:pt x="24" y="636"/>
                    </a:lnTo>
                    <a:lnTo>
                      <a:pt x="16" y="630"/>
                    </a:lnTo>
                    <a:lnTo>
                      <a:pt x="10" y="622"/>
                    </a:lnTo>
                    <a:lnTo>
                      <a:pt x="4" y="614"/>
                    </a:lnTo>
                    <a:lnTo>
                      <a:pt x="2" y="604"/>
                    </a:lnTo>
                    <a:lnTo>
                      <a:pt x="0" y="594"/>
                    </a:lnTo>
                    <a:lnTo>
                      <a:pt x="0" y="594"/>
                    </a:lnTo>
                    <a:lnTo>
                      <a:pt x="2" y="582"/>
                    </a:lnTo>
                    <a:lnTo>
                      <a:pt x="4" y="572"/>
                    </a:lnTo>
                    <a:lnTo>
                      <a:pt x="10" y="564"/>
                    </a:lnTo>
                    <a:lnTo>
                      <a:pt x="16" y="556"/>
                    </a:lnTo>
                    <a:lnTo>
                      <a:pt x="24" y="550"/>
                    </a:lnTo>
                    <a:lnTo>
                      <a:pt x="32" y="544"/>
                    </a:lnTo>
                    <a:lnTo>
                      <a:pt x="42" y="542"/>
                    </a:lnTo>
                    <a:lnTo>
                      <a:pt x="52" y="540"/>
                    </a:lnTo>
                    <a:lnTo>
                      <a:pt x="206" y="540"/>
                    </a:lnTo>
                    <a:lnTo>
                      <a:pt x="206" y="292"/>
                    </a:lnTo>
                    <a:lnTo>
                      <a:pt x="206" y="292"/>
                    </a:lnTo>
                    <a:lnTo>
                      <a:pt x="208" y="278"/>
                    </a:lnTo>
                    <a:lnTo>
                      <a:pt x="212" y="264"/>
                    </a:lnTo>
                    <a:lnTo>
                      <a:pt x="218" y="250"/>
                    </a:lnTo>
                    <a:lnTo>
                      <a:pt x="228" y="240"/>
                    </a:lnTo>
                    <a:lnTo>
                      <a:pt x="238" y="230"/>
                    </a:lnTo>
                    <a:lnTo>
                      <a:pt x="252" y="224"/>
                    </a:lnTo>
                    <a:lnTo>
                      <a:pt x="266" y="218"/>
                    </a:lnTo>
                    <a:lnTo>
                      <a:pt x="280" y="218"/>
                    </a:lnTo>
                    <a:lnTo>
                      <a:pt x="398" y="218"/>
                    </a:lnTo>
                    <a:lnTo>
                      <a:pt x="398" y="218"/>
                    </a:lnTo>
                    <a:lnTo>
                      <a:pt x="412" y="218"/>
                    </a:lnTo>
                    <a:lnTo>
                      <a:pt x="426" y="224"/>
                    </a:lnTo>
                    <a:lnTo>
                      <a:pt x="440" y="230"/>
                    </a:lnTo>
                    <a:lnTo>
                      <a:pt x="450" y="240"/>
                    </a:lnTo>
                    <a:lnTo>
                      <a:pt x="460" y="250"/>
                    </a:lnTo>
                    <a:lnTo>
                      <a:pt x="466" y="264"/>
                    </a:lnTo>
                    <a:lnTo>
                      <a:pt x="472" y="278"/>
                    </a:lnTo>
                    <a:lnTo>
                      <a:pt x="472" y="292"/>
                    </a:lnTo>
                    <a:lnTo>
                      <a:pt x="472" y="540"/>
                    </a:lnTo>
                    <a:lnTo>
                      <a:pt x="608" y="540"/>
                    </a:lnTo>
                    <a:lnTo>
                      <a:pt x="608" y="152"/>
                    </a:lnTo>
                    <a:lnTo>
                      <a:pt x="608" y="152"/>
                    </a:lnTo>
                    <a:lnTo>
                      <a:pt x="610" y="136"/>
                    </a:lnTo>
                    <a:lnTo>
                      <a:pt x="614" y="122"/>
                    </a:lnTo>
                    <a:lnTo>
                      <a:pt x="622" y="110"/>
                    </a:lnTo>
                    <a:lnTo>
                      <a:pt x="632" y="98"/>
                    </a:lnTo>
                    <a:lnTo>
                      <a:pt x="642" y="90"/>
                    </a:lnTo>
                    <a:lnTo>
                      <a:pt x="654" y="82"/>
                    </a:lnTo>
                    <a:lnTo>
                      <a:pt x="668" y="78"/>
                    </a:lnTo>
                    <a:lnTo>
                      <a:pt x="684" y="76"/>
                    </a:lnTo>
                    <a:lnTo>
                      <a:pt x="800" y="76"/>
                    </a:lnTo>
                    <a:lnTo>
                      <a:pt x="800" y="76"/>
                    </a:lnTo>
                    <a:lnTo>
                      <a:pt x="816" y="78"/>
                    </a:lnTo>
                    <a:lnTo>
                      <a:pt x="830" y="82"/>
                    </a:lnTo>
                    <a:lnTo>
                      <a:pt x="842" y="90"/>
                    </a:lnTo>
                    <a:lnTo>
                      <a:pt x="854" y="98"/>
                    </a:lnTo>
                    <a:lnTo>
                      <a:pt x="864" y="110"/>
                    </a:lnTo>
                    <a:lnTo>
                      <a:pt x="870" y="122"/>
                    </a:lnTo>
                    <a:lnTo>
                      <a:pt x="874" y="136"/>
                    </a:lnTo>
                    <a:lnTo>
                      <a:pt x="876" y="152"/>
                    </a:lnTo>
                    <a:lnTo>
                      <a:pt x="876" y="540"/>
                    </a:lnTo>
                    <a:lnTo>
                      <a:pt x="1012" y="540"/>
                    </a:lnTo>
                    <a:lnTo>
                      <a:pt x="1012" y="76"/>
                    </a:lnTo>
                    <a:lnTo>
                      <a:pt x="1012" y="76"/>
                    </a:lnTo>
                    <a:lnTo>
                      <a:pt x="1014" y="60"/>
                    </a:lnTo>
                    <a:lnTo>
                      <a:pt x="1018" y="46"/>
                    </a:lnTo>
                    <a:lnTo>
                      <a:pt x="1026" y="34"/>
                    </a:lnTo>
                    <a:lnTo>
                      <a:pt x="1034" y="22"/>
                    </a:lnTo>
                    <a:lnTo>
                      <a:pt x="1046" y="12"/>
                    </a:lnTo>
                    <a:lnTo>
                      <a:pt x="1058" y="6"/>
                    </a:lnTo>
                    <a:lnTo>
                      <a:pt x="1072" y="2"/>
                    </a:lnTo>
                    <a:lnTo>
                      <a:pt x="1088" y="0"/>
                    </a:lnTo>
                    <a:lnTo>
                      <a:pt x="1204" y="0"/>
                    </a:lnTo>
                    <a:lnTo>
                      <a:pt x="1204" y="0"/>
                    </a:lnTo>
                    <a:lnTo>
                      <a:pt x="1220" y="2"/>
                    </a:lnTo>
                    <a:lnTo>
                      <a:pt x="1234" y="6"/>
                    </a:lnTo>
                    <a:lnTo>
                      <a:pt x="1246" y="12"/>
                    </a:lnTo>
                    <a:lnTo>
                      <a:pt x="1258" y="22"/>
                    </a:lnTo>
                    <a:lnTo>
                      <a:pt x="1266" y="34"/>
                    </a:lnTo>
                    <a:lnTo>
                      <a:pt x="1274" y="46"/>
                    </a:lnTo>
                    <a:lnTo>
                      <a:pt x="1278" y="60"/>
                    </a:lnTo>
                    <a:lnTo>
                      <a:pt x="1280" y="76"/>
                    </a:lnTo>
                    <a:lnTo>
                      <a:pt x="1280" y="540"/>
                    </a:lnTo>
                    <a:lnTo>
                      <a:pt x="1332" y="540"/>
                    </a:lnTo>
                    <a:lnTo>
                      <a:pt x="1332" y="540"/>
                    </a:lnTo>
                    <a:lnTo>
                      <a:pt x="1342" y="542"/>
                    </a:lnTo>
                    <a:lnTo>
                      <a:pt x="1352" y="544"/>
                    </a:lnTo>
                    <a:lnTo>
                      <a:pt x="1362" y="550"/>
                    </a:lnTo>
                    <a:lnTo>
                      <a:pt x="1370" y="556"/>
                    </a:lnTo>
                    <a:lnTo>
                      <a:pt x="1376" y="564"/>
                    </a:lnTo>
                    <a:lnTo>
                      <a:pt x="1380" y="572"/>
                    </a:lnTo>
                    <a:lnTo>
                      <a:pt x="1384" y="582"/>
                    </a:lnTo>
                    <a:lnTo>
                      <a:pt x="1384" y="594"/>
                    </a:lnTo>
                    <a:lnTo>
                      <a:pt x="1384" y="594"/>
                    </a:lnTo>
                    <a:lnTo>
                      <a:pt x="1384" y="604"/>
                    </a:lnTo>
                    <a:lnTo>
                      <a:pt x="1380" y="614"/>
                    </a:lnTo>
                    <a:lnTo>
                      <a:pt x="1376" y="622"/>
                    </a:lnTo>
                    <a:lnTo>
                      <a:pt x="1370" y="630"/>
                    </a:lnTo>
                    <a:lnTo>
                      <a:pt x="1362" y="636"/>
                    </a:lnTo>
                    <a:lnTo>
                      <a:pt x="1352" y="642"/>
                    </a:lnTo>
                    <a:lnTo>
                      <a:pt x="1342" y="644"/>
                    </a:lnTo>
                    <a:lnTo>
                      <a:pt x="1332" y="646"/>
                    </a:lnTo>
                    <a:lnTo>
                      <a:pt x="1332" y="64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7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Freeform 6"/>
              <p:cNvSpPr>
                <a:spLocks noEditPoints="1"/>
              </p:cNvSpPr>
              <p:nvPr/>
            </p:nvSpPr>
            <p:spPr bwMode="auto">
              <a:xfrm>
                <a:off x="5757683" y="2925113"/>
                <a:ext cx="184112" cy="184112"/>
              </a:xfrm>
              <a:custGeom>
                <a:avLst/>
                <a:gdLst>
                  <a:gd name="T0" fmla="*/ 152 w 304"/>
                  <a:gd name="T1" fmla="*/ 304 h 304"/>
                  <a:gd name="T2" fmla="*/ 122 w 304"/>
                  <a:gd name="T3" fmla="*/ 302 h 304"/>
                  <a:gd name="T4" fmla="*/ 92 w 304"/>
                  <a:gd name="T5" fmla="*/ 292 h 304"/>
                  <a:gd name="T6" fmla="*/ 66 w 304"/>
                  <a:gd name="T7" fmla="*/ 278 h 304"/>
                  <a:gd name="T8" fmla="*/ 44 w 304"/>
                  <a:gd name="T9" fmla="*/ 260 h 304"/>
                  <a:gd name="T10" fmla="*/ 26 w 304"/>
                  <a:gd name="T11" fmla="*/ 238 h 304"/>
                  <a:gd name="T12" fmla="*/ 12 w 304"/>
                  <a:gd name="T13" fmla="*/ 212 h 304"/>
                  <a:gd name="T14" fmla="*/ 2 w 304"/>
                  <a:gd name="T15" fmla="*/ 182 h 304"/>
                  <a:gd name="T16" fmla="*/ 0 w 304"/>
                  <a:gd name="T17" fmla="*/ 152 h 304"/>
                  <a:gd name="T18" fmla="*/ 0 w 304"/>
                  <a:gd name="T19" fmla="*/ 136 h 304"/>
                  <a:gd name="T20" fmla="*/ 6 w 304"/>
                  <a:gd name="T21" fmla="*/ 106 h 304"/>
                  <a:gd name="T22" fmla="*/ 18 w 304"/>
                  <a:gd name="T23" fmla="*/ 80 h 304"/>
                  <a:gd name="T24" fmla="*/ 34 w 304"/>
                  <a:gd name="T25" fmla="*/ 56 h 304"/>
                  <a:gd name="T26" fmla="*/ 56 w 304"/>
                  <a:gd name="T27" fmla="*/ 34 h 304"/>
                  <a:gd name="T28" fmla="*/ 80 w 304"/>
                  <a:gd name="T29" fmla="*/ 18 h 304"/>
                  <a:gd name="T30" fmla="*/ 106 w 304"/>
                  <a:gd name="T31" fmla="*/ 6 h 304"/>
                  <a:gd name="T32" fmla="*/ 136 w 304"/>
                  <a:gd name="T33" fmla="*/ 0 h 304"/>
                  <a:gd name="T34" fmla="*/ 152 w 304"/>
                  <a:gd name="T35" fmla="*/ 0 h 304"/>
                  <a:gd name="T36" fmla="*/ 182 w 304"/>
                  <a:gd name="T37" fmla="*/ 2 h 304"/>
                  <a:gd name="T38" fmla="*/ 212 w 304"/>
                  <a:gd name="T39" fmla="*/ 12 h 304"/>
                  <a:gd name="T40" fmla="*/ 238 w 304"/>
                  <a:gd name="T41" fmla="*/ 26 h 304"/>
                  <a:gd name="T42" fmla="*/ 260 w 304"/>
                  <a:gd name="T43" fmla="*/ 44 h 304"/>
                  <a:gd name="T44" fmla="*/ 278 w 304"/>
                  <a:gd name="T45" fmla="*/ 66 h 304"/>
                  <a:gd name="T46" fmla="*/ 292 w 304"/>
                  <a:gd name="T47" fmla="*/ 92 h 304"/>
                  <a:gd name="T48" fmla="*/ 302 w 304"/>
                  <a:gd name="T49" fmla="*/ 122 h 304"/>
                  <a:gd name="T50" fmla="*/ 304 w 304"/>
                  <a:gd name="T51" fmla="*/ 152 h 304"/>
                  <a:gd name="T52" fmla="*/ 304 w 304"/>
                  <a:gd name="T53" fmla="*/ 168 h 304"/>
                  <a:gd name="T54" fmla="*/ 298 w 304"/>
                  <a:gd name="T55" fmla="*/ 198 h 304"/>
                  <a:gd name="T56" fmla="*/ 286 w 304"/>
                  <a:gd name="T57" fmla="*/ 224 h 304"/>
                  <a:gd name="T58" fmla="*/ 270 w 304"/>
                  <a:gd name="T59" fmla="*/ 250 h 304"/>
                  <a:gd name="T60" fmla="*/ 250 w 304"/>
                  <a:gd name="T61" fmla="*/ 270 h 304"/>
                  <a:gd name="T62" fmla="*/ 224 w 304"/>
                  <a:gd name="T63" fmla="*/ 286 h 304"/>
                  <a:gd name="T64" fmla="*/ 198 w 304"/>
                  <a:gd name="T65" fmla="*/ 298 h 304"/>
                  <a:gd name="T66" fmla="*/ 168 w 304"/>
                  <a:gd name="T67" fmla="*/ 304 h 304"/>
                  <a:gd name="T68" fmla="*/ 152 w 304"/>
                  <a:gd name="T69" fmla="*/ 304 h 304"/>
                  <a:gd name="T70" fmla="*/ 152 w 304"/>
                  <a:gd name="T71" fmla="*/ 104 h 304"/>
                  <a:gd name="T72" fmla="*/ 134 w 304"/>
                  <a:gd name="T73" fmla="*/ 108 h 304"/>
                  <a:gd name="T74" fmla="*/ 118 w 304"/>
                  <a:gd name="T75" fmla="*/ 118 h 304"/>
                  <a:gd name="T76" fmla="*/ 108 w 304"/>
                  <a:gd name="T77" fmla="*/ 134 h 304"/>
                  <a:gd name="T78" fmla="*/ 104 w 304"/>
                  <a:gd name="T79" fmla="*/ 152 h 304"/>
                  <a:gd name="T80" fmla="*/ 106 w 304"/>
                  <a:gd name="T81" fmla="*/ 162 h 304"/>
                  <a:gd name="T82" fmla="*/ 112 w 304"/>
                  <a:gd name="T83" fmla="*/ 178 h 304"/>
                  <a:gd name="T84" fmla="*/ 126 w 304"/>
                  <a:gd name="T85" fmla="*/ 192 h 304"/>
                  <a:gd name="T86" fmla="*/ 142 w 304"/>
                  <a:gd name="T87" fmla="*/ 198 h 304"/>
                  <a:gd name="T88" fmla="*/ 152 w 304"/>
                  <a:gd name="T89" fmla="*/ 200 h 304"/>
                  <a:gd name="T90" fmla="*/ 170 w 304"/>
                  <a:gd name="T91" fmla="*/ 196 h 304"/>
                  <a:gd name="T92" fmla="*/ 186 w 304"/>
                  <a:gd name="T93" fmla="*/ 186 h 304"/>
                  <a:gd name="T94" fmla="*/ 196 w 304"/>
                  <a:gd name="T95" fmla="*/ 170 h 304"/>
                  <a:gd name="T96" fmla="*/ 200 w 304"/>
                  <a:gd name="T97" fmla="*/ 152 h 304"/>
                  <a:gd name="T98" fmla="*/ 198 w 304"/>
                  <a:gd name="T99" fmla="*/ 142 h 304"/>
                  <a:gd name="T100" fmla="*/ 192 w 304"/>
                  <a:gd name="T101" fmla="*/ 126 h 304"/>
                  <a:gd name="T102" fmla="*/ 178 w 304"/>
                  <a:gd name="T103" fmla="*/ 112 h 304"/>
                  <a:gd name="T104" fmla="*/ 162 w 304"/>
                  <a:gd name="T105" fmla="*/ 106 h 304"/>
                  <a:gd name="T106" fmla="*/ 152 w 304"/>
                  <a:gd name="T107" fmla="*/ 104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4" h="304">
                    <a:moveTo>
                      <a:pt x="152" y="304"/>
                    </a:moveTo>
                    <a:lnTo>
                      <a:pt x="152" y="304"/>
                    </a:lnTo>
                    <a:lnTo>
                      <a:pt x="136" y="304"/>
                    </a:lnTo>
                    <a:lnTo>
                      <a:pt x="122" y="302"/>
                    </a:lnTo>
                    <a:lnTo>
                      <a:pt x="106" y="298"/>
                    </a:lnTo>
                    <a:lnTo>
                      <a:pt x="92" y="292"/>
                    </a:lnTo>
                    <a:lnTo>
                      <a:pt x="80" y="286"/>
                    </a:lnTo>
                    <a:lnTo>
                      <a:pt x="66" y="278"/>
                    </a:lnTo>
                    <a:lnTo>
                      <a:pt x="56" y="270"/>
                    </a:lnTo>
                    <a:lnTo>
                      <a:pt x="44" y="260"/>
                    </a:lnTo>
                    <a:lnTo>
                      <a:pt x="34" y="250"/>
                    </a:lnTo>
                    <a:lnTo>
                      <a:pt x="26" y="238"/>
                    </a:lnTo>
                    <a:lnTo>
                      <a:pt x="18" y="224"/>
                    </a:lnTo>
                    <a:lnTo>
                      <a:pt x="12" y="212"/>
                    </a:lnTo>
                    <a:lnTo>
                      <a:pt x="6" y="198"/>
                    </a:lnTo>
                    <a:lnTo>
                      <a:pt x="2" y="182"/>
                    </a:lnTo>
                    <a:lnTo>
                      <a:pt x="0" y="168"/>
                    </a:lnTo>
                    <a:lnTo>
                      <a:pt x="0" y="152"/>
                    </a:lnTo>
                    <a:lnTo>
                      <a:pt x="0" y="152"/>
                    </a:lnTo>
                    <a:lnTo>
                      <a:pt x="0" y="136"/>
                    </a:lnTo>
                    <a:lnTo>
                      <a:pt x="2" y="122"/>
                    </a:lnTo>
                    <a:lnTo>
                      <a:pt x="6" y="106"/>
                    </a:lnTo>
                    <a:lnTo>
                      <a:pt x="12" y="92"/>
                    </a:lnTo>
                    <a:lnTo>
                      <a:pt x="18" y="80"/>
                    </a:lnTo>
                    <a:lnTo>
                      <a:pt x="26" y="66"/>
                    </a:lnTo>
                    <a:lnTo>
                      <a:pt x="34" y="56"/>
                    </a:lnTo>
                    <a:lnTo>
                      <a:pt x="44" y="44"/>
                    </a:lnTo>
                    <a:lnTo>
                      <a:pt x="56" y="34"/>
                    </a:lnTo>
                    <a:lnTo>
                      <a:pt x="66" y="26"/>
                    </a:lnTo>
                    <a:lnTo>
                      <a:pt x="80" y="18"/>
                    </a:lnTo>
                    <a:lnTo>
                      <a:pt x="92" y="12"/>
                    </a:lnTo>
                    <a:lnTo>
                      <a:pt x="106" y="6"/>
                    </a:lnTo>
                    <a:lnTo>
                      <a:pt x="122" y="2"/>
                    </a:lnTo>
                    <a:lnTo>
                      <a:pt x="136" y="0"/>
                    </a:lnTo>
                    <a:lnTo>
                      <a:pt x="152" y="0"/>
                    </a:lnTo>
                    <a:lnTo>
                      <a:pt x="152" y="0"/>
                    </a:lnTo>
                    <a:lnTo>
                      <a:pt x="168" y="0"/>
                    </a:lnTo>
                    <a:lnTo>
                      <a:pt x="182" y="2"/>
                    </a:lnTo>
                    <a:lnTo>
                      <a:pt x="198" y="6"/>
                    </a:lnTo>
                    <a:lnTo>
                      <a:pt x="212" y="12"/>
                    </a:lnTo>
                    <a:lnTo>
                      <a:pt x="224" y="18"/>
                    </a:lnTo>
                    <a:lnTo>
                      <a:pt x="238" y="26"/>
                    </a:lnTo>
                    <a:lnTo>
                      <a:pt x="250" y="34"/>
                    </a:lnTo>
                    <a:lnTo>
                      <a:pt x="260" y="44"/>
                    </a:lnTo>
                    <a:lnTo>
                      <a:pt x="270" y="56"/>
                    </a:lnTo>
                    <a:lnTo>
                      <a:pt x="278" y="66"/>
                    </a:lnTo>
                    <a:lnTo>
                      <a:pt x="286" y="80"/>
                    </a:lnTo>
                    <a:lnTo>
                      <a:pt x="292" y="92"/>
                    </a:lnTo>
                    <a:lnTo>
                      <a:pt x="298" y="106"/>
                    </a:lnTo>
                    <a:lnTo>
                      <a:pt x="302" y="122"/>
                    </a:lnTo>
                    <a:lnTo>
                      <a:pt x="304" y="136"/>
                    </a:lnTo>
                    <a:lnTo>
                      <a:pt x="304" y="152"/>
                    </a:lnTo>
                    <a:lnTo>
                      <a:pt x="304" y="152"/>
                    </a:lnTo>
                    <a:lnTo>
                      <a:pt x="304" y="168"/>
                    </a:lnTo>
                    <a:lnTo>
                      <a:pt x="302" y="182"/>
                    </a:lnTo>
                    <a:lnTo>
                      <a:pt x="298" y="198"/>
                    </a:lnTo>
                    <a:lnTo>
                      <a:pt x="292" y="212"/>
                    </a:lnTo>
                    <a:lnTo>
                      <a:pt x="286" y="224"/>
                    </a:lnTo>
                    <a:lnTo>
                      <a:pt x="278" y="238"/>
                    </a:lnTo>
                    <a:lnTo>
                      <a:pt x="270" y="250"/>
                    </a:lnTo>
                    <a:lnTo>
                      <a:pt x="260" y="260"/>
                    </a:lnTo>
                    <a:lnTo>
                      <a:pt x="250" y="270"/>
                    </a:lnTo>
                    <a:lnTo>
                      <a:pt x="238" y="278"/>
                    </a:lnTo>
                    <a:lnTo>
                      <a:pt x="224" y="286"/>
                    </a:lnTo>
                    <a:lnTo>
                      <a:pt x="212" y="292"/>
                    </a:lnTo>
                    <a:lnTo>
                      <a:pt x="198" y="298"/>
                    </a:lnTo>
                    <a:lnTo>
                      <a:pt x="182" y="302"/>
                    </a:lnTo>
                    <a:lnTo>
                      <a:pt x="168" y="304"/>
                    </a:lnTo>
                    <a:lnTo>
                      <a:pt x="152" y="304"/>
                    </a:lnTo>
                    <a:lnTo>
                      <a:pt x="152" y="304"/>
                    </a:lnTo>
                    <a:close/>
                    <a:moveTo>
                      <a:pt x="152" y="104"/>
                    </a:moveTo>
                    <a:lnTo>
                      <a:pt x="152" y="104"/>
                    </a:lnTo>
                    <a:lnTo>
                      <a:pt x="142" y="106"/>
                    </a:lnTo>
                    <a:lnTo>
                      <a:pt x="134" y="108"/>
                    </a:lnTo>
                    <a:lnTo>
                      <a:pt x="126" y="112"/>
                    </a:lnTo>
                    <a:lnTo>
                      <a:pt x="118" y="118"/>
                    </a:lnTo>
                    <a:lnTo>
                      <a:pt x="112" y="126"/>
                    </a:lnTo>
                    <a:lnTo>
                      <a:pt x="108" y="134"/>
                    </a:lnTo>
                    <a:lnTo>
                      <a:pt x="106" y="142"/>
                    </a:lnTo>
                    <a:lnTo>
                      <a:pt x="104" y="152"/>
                    </a:lnTo>
                    <a:lnTo>
                      <a:pt x="104" y="152"/>
                    </a:lnTo>
                    <a:lnTo>
                      <a:pt x="106" y="162"/>
                    </a:lnTo>
                    <a:lnTo>
                      <a:pt x="108" y="170"/>
                    </a:lnTo>
                    <a:lnTo>
                      <a:pt x="112" y="178"/>
                    </a:lnTo>
                    <a:lnTo>
                      <a:pt x="118" y="186"/>
                    </a:lnTo>
                    <a:lnTo>
                      <a:pt x="126" y="192"/>
                    </a:lnTo>
                    <a:lnTo>
                      <a:pt x="134" y="196"/>
                    </a:lnTo>
                    <a:lnTo>
                      <a:pt x="142" y="198"/>
                    </a:lnTo>
                    <a:lnTo>
                      <a:pt x="152" y="200"/>
                    </a:lnTo>
                    <a:lnTo>
                      <a:pt x="152" y="200"/>
                    </a:lnTo>
                    <a:lnTo>
                      <a:pt x="162" y="198"/>
                    </a:lnTo>
                    <a:lnTo>
                      <a:pt x="170" y="196"/>
                    </a:lnTo>
                    <a:lnTo>
                      <a:pt x="178" y="192"/>
                    </a:lnTo>
                    <a:lnTo>
                      <a:pt x="186" y="186"/>
                    </a:lnTo>
                    <a:lnTo>
                      <a:pt x="192" y="178"/>
                    </a:lnTo>
                    <a:lnTo>
                      <a:pt x="196" y="170"/>
                    </a:lnTo>
                    <a:lnTo>
                      <a:pt x="198" y="162"/>
                    </a:lnTo>
                    <a:lnTo>
                      <a:pt x="200" y="152"/>
                    </a:lnTo>
                    <a:lnTo>
                      <a:pt x="200" y="152"/>
                    </a:lnTo>
                    <a:lnTo>
                      <a:pt x="198" y="142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18"/>
                    </a:lnTo>
                    <a:lnTo>
                      <a:pt x="178" y="112"/>
                    </a:lnTo>
                    <a:lnTo>
                      <a:pt x="170" y="108"/>
                    </a:lnTo>
                    <a:lnTo>
                      <a:pt x="162" y="106"/>
                    </a:lnTo>
                    <a:lnTo>
                      <a:pt x="152" y="104"/>
                    </a:lnTo>
                    <a:lnTo>
                      <a:pt x="152" y="104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7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Freeform 7"/>
              <p:cNvSpPr>
                <a:spLocks noEditPoints="1"/>
              </p:cNvSpPr>
              <p:nvPr/>
            </p:nvSpPr>
            <p:spPr bwMode="auto">
              <a:xfrm>
                <a:off x="6002359" y="2994156"/>
                <a:ext cx="184112" cy="185323"/>
              </a:xfrm>
              <a:custGeom>
                <a:avLst/>
                <a:gdLst>
                  <a:gd name="T0" fmla="*/ 152 w 304"/>
                  <a:gd name="T1" fmla="*/ 306 h 306"/>
                  <a:gd name="T2" fmla="*/ 120 w 304"/>
                  <a:gd name="T3" fmla="*/ 302 h 306"/>
                  <a:gd name="T4" fmla="*/ 92 w 304"/>
                  <a:gd name="T5" fmla="*/ 294 h 306"/>
                  <a:gd name="T6" fmla="*/ 66 w 304"/>
                  <a:gd name="T7" fmla="*/ 280 h 306"/>
                  <a:gd name="T8" fmla="*/ 44 w 304"/>
                  <a:gd name="T9" fmla="*/ 262 h 306"/>
                  <a:gd name="T10" fmla="*/ 26 w 304"/>
                  <a:gd name="T11" fmla="*/ 238 h 306"/>
                  <a:gd name="T12" fmla="*/ 12 w 304"/>
                  <a:gd name="T13" fmla="*/ 212 h 306"/>
                  <a:gd name="T14" fmla="*/ 2 w 304"/>
                  <a:gd name="T15" fmla="*/ 184 h 306"/>
                  <a:gd name="T16" fmla="*/ 0 w 304"/>
                  <a:gd name="T17" fmla="*/ 154 h 306"/>
                  <a:gd name="T18" fmla="*/ 0 w 304"/>
                  <a:gd name="T19" fmla="*/ 138 h 306"/>
                  <a:gd name="T20" fmla="*/ 6 w 304"/>
                  <a:gd name="T21" fmla="*/ 108 h 306"/>
                  <a:gd name="T22" fmla="*/ 18 w 304"/>
                  <a:gd name="T23" fmla="*/ 80 h 306"/>
                  <a:gd name="T24" fmla="*/ 34 w 304"/>
                  <a:gd name="T25" fmla="*/ 56 h 306"/>
                  <a:gd name="T26" fmla="*/ 54 w 304"/>
                  <a:gd name="T27" fmla="*/ 36 h 306"/>
                  <a:gd name="T28" fmla="*/ 78 w 304"/>
                  <a:gd name="T29" fmla="*/ 20 h 306"/>
                  <a:gd name="T30" fmla="*/ 106 w 304"/>
                  <a:gd name="T31" fmla="*/ 8 h 306"/>
                  <a:gd name="T32" fmla="*/ 136 w 304"/>
                  <a:gd name="T33" fmla="*/ 2 h 306"/>
                  <a:gd name="T34" fmla="*/ 152 w 304"/>
                  <a:gd name="T35" fmla="*/ 0 h 306"/>
                  <a:gd name="T36" fmla="*/ 182 w 304"/>
                  <a:gd name="T37" fmla="*/ 4 h 306"/>
                  <a:gd name="T38" fmla="*/ 212 w 304"/>
                  <a:gd name="T39" fmla="*/ 12 h 306"/>
                  <a:gd name="T40" fmla="*/ 236 w 304"/>
                  <a:gd name="T41" fmla="*/ 26 h 306"/>
                  <a:gd name="T42" fmla="*/ 260 w 304"/>
                  <a:gd name="T43" fmla="*/ 46 h 306"/>
                  <a:gd name="T44" fmla="*/ 278 w 304"/>
                  <a:gd name="T45" fmla="*/ 68 h 306"/>
                  <a:gd name="T46" fmla="*/ 292 w 304"/>
                  <a:gd name="T47" fmla="*/ 94 h 306"/>
                  <a:gd name="T48" fmla="*/ 302 w 304"/>
                  <a:gd name="T49" fmla="*/ 122 h 306"/>
                  <a:gd name="T50" fmla="*/ 304 w 304"/>
                  <a:gd name="T51" fmla="*/ 154 h 306"/>
                  <a:gd name="T52" fmla="*/ 304 w 304"/>
                  <a:gd name="T53" fmla="*/ 168 h 306"/>
                  <a:gd name="T54" fmla="*/ 298 w 304"/>
                  <a:gd name="T55" fmla="*/ 198 h 306"/>
                  <a:gd name="T56" fmla="*/ 286 w 304"/>
                  <a:gd name="T57" fmla="*/ 226 h 306"/>
                  <a:gd name="T58" fmla="*/ 270 w 304"/>
                  <a:gd name="T59" fmla="*/ 250 h 306"/>
                  <a:gd name="T60" fmla="*/ 248 w 304"/>
                  <a:gd name="T61" fmla="*/ 272 h 306"/>
                  <a:gd name="T62" fmla="*/ 224 w 304"/>
                  <a:gd name="T63" fmla="*/ 288 h 306"/>
                  <a:gd name="T64" fmla="*/ 198 w 304"/>
                  <a:gd name="T65" fmla="*/ 300 h 306"/>
                  <a:gd name="T66" fmla="*/ 168 w 304"/>
                  <a:gd name="T67" fmla="*/ 306 h 306"/>
                  <a:gd name="T68" fmla="*/ 152 w 304"/>
                  <a:gd name="T69" fmla="*/ 306 h 306"/>
                  <a:gd name="T70" fmla="*/ 152 w 304"/>
                  <a:gd name="T71" fmla="*/ 106 h 306"/>
                  <a:gd name="T72" fmla="*/ 134 w 304"/>
                  <a:gd name="T73" fmla="*/ 110 h 306"/>
                  <a:gd name="T74" fmla="*/ 118 w 304"/>
                  <a:gd name="T75" fmla="*/ 120 h 306"/>
                  <a:gd name="T76" fmla="*/ 108 w 304"/>
                  <a:gd name="T77" fmla="*/ 134 h 306"/>
                  <a:gd name="T78" fmla="*/ 104 w 304"/>
                  <a:gd name="T79" fmla="*/ 154 h 306"/>
                  <a:gd name="T80" fmla="*/ 106 w 304"/>
                  <a:gd name="T81" fmla="*/ 164 h 306"/>
                  <a:gd name="T82" fmla="*/ 112 w 304"/>
                  <a:gd name="T83" fmla="*/ 180 h 306"/>
                  <a:gd name="T84" fmla="*/ 126 w 304"/>
                  <a:gd name="T85" fmla="*/ 192 h 306"/>
                  <a:gd name="T86" fmla="*/ 142 w 304"/>
                  <a:gd name="T87" fmla="*/ 200 h 306"/>
                  <a:gd name="T88" fmla="*/ 152 w 304"/>
                  <a:gd name="T89" fmla="*/ 202 h 306"/>
                  <a:gd name="T90" fmla="*/ 170 w 304"/>
                  <a:gd name="T91" fmla="*/ 198 h 306"/>
                  <a:gd name="T92" fmla="*/ 186 w 304"/>
                  <a:gd name="T93" fmla="*/ 188 h 306"/>
                  <a:gd name="T94" fmla="*/ 196 w 304"/>
                  <a:gd name="T95" fmla="*/ 172 h 306"/>
                  <a:gd name="T96" fmla="*/ 200 w 304"/>
                  <a:gd name="T97" fmla="*/ 154 h 306"/>
                  <a:gd name="T98" fmla="*/ 198 w 304"/>
                  <a:gd name="T99" fmla="*/ 144 h 306"/>
                  <a:gd name="T100" fmla="*/ 192 w 304"/>
                  <a:gd name="T101" fmla="*/ 126 h 306"/>
                  <a:gd name="T102" fmla="*/ 178 w 304"/>
                  <a:gd name="T103" fmla="*/ 114 h 306"/>
                  <a:gd name="T104" fmla="*/ 162 w 304"/>
                  <a:gd name="T105" fmla="*/ 106 h 306"/>
                  <a:gd name="T106" fmla="*/ 152 w 304"/>
                  <a:gd name="T107" fmla="*/ 1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4" h="306">
                    <a:moveTo>
                      <a:pt x="152" y="306"/>
                    </a:moveTo>
                    <a:lnTo>
                      <a:pt x="152" y="306"/>
                    </a:lnTo>
                    <a:lnTo>
                      <a:pt x="136" y="306"/>
                    </a:lnTo>
                    <a:lnTo>
                      <a:pt x="120" y="302"/>
                    </a:lnTo>
                    <a:lnTo>
                      <a:pt x="106" y="300"/>
                    </a:lnTo>
                    <a:lnTo>
                      <a:pt x="92" y="294"/>
                    </a:lnTo>
                    <a:lnTo>
                      <a:pt x="78" y="288"/>
                    </a:lnTo>
                    <a:lnTo>
                      <a:pt x="66" y="280"/>
                    </a:lnTo>
                    <a:lnTo>
                      <a:pt x="54" y="272"/>
                    </a:lnTo>
                    <a:lnTo>
                      <a:pt x="44" y="262"/>
                    </a:lnTo>
                    <a:lnTo>
                      <a:pt x="34" y="250"/>
                    </a:lnTo>
                    <a:lnTo>
                      <a:pt x="26" y="238"/>
                    </a:lnTo>
                    <a:lnTo>
                      <a:pt x="18" y="226"/>
                    </a:lnTo>
                    <a:lnTo>
                      <a:pt x="12" y="212"/>
                    </a:lnTo>
                    <a:lnTo>
                      <a:pt x="6" y="198"/>
                    </a:lnTo>
                    <a:lnTo>
                      <a:pt x="2" y="184"/>
                    </a:lnTo>
                    <a:lnTo>
                      <a:pt x="0" y="168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0" y="138"/>
                    </a:lnTo>
                    <a:lnTo>
                      <a:pt x="2" y="122"/>
                    </a:lnTo>
                    <a:lnTo>
                      <a:pt x="6" y="108"/>
                    </a:lnTo>
                    <a:lnTo>
                      <a:pt x="12" y="94"/>
                    </a:lnTo>
                    <a:lnTo>
                      <a:pt x="18" y="80"/>
                    </a:lnTo>
                    <a:lnTo>
                      <a:pt x="26" y="68"/>
                    </a:lnTo>
                    <a:lnTo>
                      <a:pt x="34" y="56"/>
                    </a:lnTo>
                    <a:lnTo>
                      <a:pt x="44" y="46"/>
                    </a:lnTo>
                    <a:lnTo>
                      <a:pt x="54" y="36"/>
                    </a:lnTo>
                    <a:lnTo>
                      <a:pt x="66" y="26"/>
                    </a:lnTo>
                    <a:lnTo>
                      <a:pt x="78" y="20"/>
                    </a:lnTo>
                    <a:lnTo>
                      <a:pt x="92" y="12"/>
                    </a:lnTo>
                    <a:lnTo>
                      <a:pt x="106" y="8"/>
                    </a:lnTo>
                    <a:lnTo>
                      <a:pt x="120" y="4"/>
                    </a:lnTo>
                    <a:lnTo>
                      <a:pt x="136" y="2"/>
                    </a:lnTo>
                    <a:lnTo>
                      <a:pt x="152" y="0"/>
                    </a:lnTo>
                    <a:lnTo>
                      <a:pt x="152" y="0"/>
                    </a:lnTo>
                    <a:lnTo>
                      <a:pt x="168" y="2"/>
                    </a:lnTo>
                    <a:lnTo>
                      <a:pt x="182" y="4"/>
                    </a:lnTo>
                    <a:lnTo>
                      <a:pt x="198" y="8"/>
                    </a:lnTo>
                    <a:lnTo>
                      <a:pt x="212" y="12"/>
                    </a:lnTo>
                    <a:lnTo>
                      <a:pt x="224" y="20"/>
                    </a:lnTo>
                    <a:lnTo>
                      <a:pt x="236" y="26"/>
                    </a:lnTo>
                    <a:lnTo>
                      <a:pt x="248" y="36"/>
                    </a:lnTo>
                    <a:lnTo>
                      <a:pt x="260" y="46"/>
                    </a:lnTo>
                    <a:lnTo>
                      <a:pt x="270" y="56"/>
                    </a:lnTo>
                    <a:lnTo>
                      <a:pt x="278" y="68"/>
                    </a:lnTo>
                    <a:lnTo>
                      <a:pt x="286" y="80"/>
                    </a:lnTo>
                    <a:lnTo>
                      <a:pt x="292" y="94"/>
                    </a:lnTo>
                    <a:lnTo>
                      <a:pt x="298" y="108"/>
                    </a:lnTo>
                    <a:lnTo>
                      <a:pt x="302" y="122"/>
                    </a:lnTo>
                    <a:lnTo>
                      <a:pt x="304" y="138"/>
                    </a:lnTo>
                    <a:lnTo>
                      <a:pt x="304" y="154"/>
                    </a:lnTo>
                    <a:lnTo>
                      <a:pt x="304" y="154"/>
                    </a:lnTo>
                    <a:lnTo>
                      <a:pt x="304" y="168"/>
                    </a:lnTo>
                    <a:lnTo>
                      <a:pt x="302" y="184"/>
                    </a:lnTo>
                    <a:lnTo>
                      <a:pt x="298" y="198"/>
                    </a:lnTo>
                    <a:lnTo>
                      <a:pt x="292" y="212"/>
                    </a:lnTo>
                    <a:lnTo>
                      <a:pt x="286" y="226"/>
                    </a:lnTo>
                    <a:lnTo>
                      <a:pt x="278" y="238"/>
                    </a:lnTo>
                    <a:lnTo>
                      <a:pt x="270" y="250"/>
                    </a:lnTo>
                    <a:lnTo>
                      <a:pt x="260" y="262"/>
                    </a:lnTo>
                    <a:lnTo>
                      <a:pt x="248" y="272"/>
                    </a:lnTo>
                    <a:lnTo>
                      <a:pt x="236" y="280"/>
                    </a:lnTo>
                    <a:lnTo>
                      <a:pt x="224" y="288"/>
                    </a:lnTo>
                    <a:lnTo>
                      <a:pt x="212" y="294"/>
                    </a:lnTo>
                    <a:lnTo>
                      <a:pt x="198" y="300"/>
                    </a:lnTo>
                    <a:lnTo>
                      <a:pt x="182" y="302"/>
                    </a:lnTo>
                    <a:lnTo>
                      <a:pt x="168" y="306"/>
                    </a:lnTo>
                    <a:lnTo>
                      <a:pt x="152" y="306"/>
                    </a:lnTo>
                    <a:lnTo>
                      <a:pt x="152" y="306"/>
                    </a:lnTo>
                    <a:close/>
                    <a:moveTo>
                      <a:pt x="152" y="106"/>
                    </a:moveTo>
                    <a:lnTo>
                      <a:pt x="152" y="106"/>
                    </a:lnTo>
                    <a:lnTo>
                      <a:pt x="142" y="106"/>
                    </a:lnTo>
                    <a:lnTo>
                      <a:pt x="134" y="110"/>
                    </a:lnTo>
                    <a:lnTo>
                      <a:pt x="126" y="114"/>
                    </a:lnTo>
                    <a:lnTo>
                      <a:pt x="118" y="120"/>
                    </a:lnTo>
                    <a:lnTo>
                      <a:pt x="112" y="126"/>
                    </a:lnTo>
                    <a:lnTo>
                      <a:pt x="108" y="134"/>
                    </a:lnTo>
                    <a:lnTo>
                      <a:pt x="106" y="144"/>
                    </a:lnTo>
                    <a:lnTo>
                      <a:pt x="104" y="154"/>
                    </a:lnTo>
                    <a:lnTo>
                      <a:pt x="104" y="154"/>
                    </a:lnTo>
                    <a:lnTo>
                      <a:pt x="106" y="164"/>
                    </a:lnTo>
                    <a:lnTo>
                      <a:pt x="108" y="172"/>
                    </a:lnTo>
                    <a:lnTo>
                      <a:pt x="112" y="180"/>
                    </a:lnTo>
                    <a:lnTo>
                      <a:pt x="118" y="188"/>
                    </a:lnTo>
                    <a:lnTo>
                      <a:pt x="126" y="192"/>
                    </a:lnTo>
                    <a:lnTo>
                      <a:pt x="134" y="198"/>
                    </a:lnTo>
                    <a:lnTo>
                      <a:pt x="142" y="200"/>
                    </a:lnTo>
                    <a:lnTo>
                      <a:pt x="152" y="202"/>
                    </a:lnTo>
                    <a:lnTo>
                      <a:pt x="152" y="202"/>
                    </a:lnTo>
                    <a:lnTo>
                      <a:pt x="162" y="200"/>
                    </a:lnTo>
                    <a:lnTo>
                      <a:pt x="170" y="198"/>
                    </a:lnTo>
                    <a:lnTo>
                      <a:pt x="178" y="192"/>
                    </a:lnTo>
                    <a:lnTo>
                      <a:pt x="186" y="188"/>
                    </a:lnTo>
                    <a:lnTo>
                      <a:pt x="192" y="180"/>
                    </a:lnTo>
                    <a:lnTo>
                      <a:pt x="196" y="172"/>
                    </a:lnTo>
                    <a:lnTo>
                      <a:pt x="198" y="164"/>
                    </a:lnTo>
                    <a:lnTo>
                      <a:pt x="200" y="154"/>
                    </a:lnTo>
                    <a:lnTo>
                      <a:pt x="200" y="154"/>
                    </a:lnTo>
                    <a:lnTo>
                      <a:pt x="198" y="144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20"/>
                    </a:lnTo>
                    <a:lnTo>
                      <a:pt x="178" y="114"/>
                    </a:lnTo>
                    <a:lnTo>
                      <a:pt x="170" y="110"/>
                    </a:lnTo>
                    <a:lnTo>
                      <a:pt x="162" y="106"/>
                    </a:lnTo>
                    <a:lnTo>
                      <a:pt x="152" y="106"/>
                    </a:lnTo>
                    <a:lnTo>
                      <a:pt x="152" y="10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7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Freeform 8"/>
              <p:cNvSpPr>
                <a:spLocks noEditPoints="1"/>
              </p:cNvSpPr>
              <p:nvPr/>
            </p:nvSpPr>
            <p:spPr bwMode="auto">
              <a:xfrm>
                <a:off x="6245822" y="2850015"/>
                <a:ext cx="185323" cy="185323"/>
              </a:xfrm>
              <a:custGeom>
                <a:avLst/>
                <a:gdLst>
                  <a:gd name="T0" fmla="*/ 154 w 306"/>
                  <a:gd name="T1" fmla="*/ 306 h 306"/>
                  <a:gd name="T2" fmla="*/ 122 w 306"/>
                  <a:gd name="T3" fmla="*/ 302 h 306"/>
                  <a:gd name="T4" fmla="*/ 94 w 306"/>
                  <a:gd name="T5" fmla="*/ 294 h 306"/>
                  <a:gd name="T6" fmla="*/ 68 w 306"/>
                  <a:gd name="T7" fmla="*/ 280 h 306"/>
                  <a:gd name="T8" fmla="*/ 46 w 306"/>
                  <a:gd name="T9" fmla="*/ 262 h 306"/>
                  <a:gd name="T10" fmla="*/ 26 w 306"/>
                  <a:gd name="T11" fmla="*/ 238 h 306"/>
                  <a:gd name="T12" fmla="*/ 12 w 306"/>
                  <a:gd name="T13" fmla="*/ 212 h 306"/>
                  <a:gd name="T14" fmla="*/ 4 w 306"/>
                  <a:gd name="T15" fmla="*/ 184 h 306"/>
                  <a:gd name="T16" fmla="*/ 0 w 306"/>
                  <a:gd name="T17" fmla="*/ 154 h 306"/>
                  <a:gd name="T18" fmla="*/ 2 w 306"/>
                  <a:gd name="T19" fmla="*/ 138 h 306"/>
                  <a:gd name="T20" fmla="*/ 8 w 306"/>
                  <a:gd name="T21" fmla="*/ 108 h 306"/>
                  <a:gd name="T22" fmla="*/ 18 w 306"/>
                  <a:gd name="T23" fmla="*/ 80 h 306"/>
                  <a:gd name="T24" fmla="*/ 36 w 306"/>
                  <a:gd name="T25" fmla="*/ 56 h 306"/>
                  <a:gd name="T26" fmla="*/ 56 w 306"/>
                  <a:gd name="T27" fmla="*/ 36 h 306"/>
                  <a:gd name="T28" fmla="*/ 80 w 306"/>
                  <a:gd name="T29" fmla="*/ 18 h 306"/>
                  <a:gd name="T30" fmla="*/ 108 w 306"/>
                  <a:gd name="T31" fmla="*/ 8 h 306"/>
                  <a:gd name="T32" fmla="*/ 138 w 306"/>
                  <a:gd name="T33" fmla="*/ 2 h 306"/>
                  <a:gd name="T34" fmla="*/ 154 w 306"/>
                  <a:gd name="T35" fmla="*/ 0 h 306"/>
                  <a:gd name="T36" fmla="*/ 184 w 306"/>
                  <a:gd name="T37" fmla="*/ 4 h 306"/>
                  <a:gd name="T38" fmla="*/ 212 w 306"/>
                  <a:gd name="T39" fmla="*/ 12 h 306"/>
                  <a:gd name="T40" fmla="*/ 238 w 306"/>
                  <a:gd name="T41" fmla="*/ 26 h 306"/>
                  <a:gd name="T42" fmla="*/ 260 w 306"/>
                  <a:gd name="T43" fmla="*/ 46 h 306"/>
                  <a:gd name="T44" fmla="*/ 280 w 306"/>
                  <a:gd name="T45" fmla="*/ 68 h 306"/>
                  <a:gd name="T46" fmla="*/ 294 w 306"/>
                  <a:gd name="T47" fmla="*/ 94 h 306"/>
                  <a:gd name="T48" fmla="*/ 302 w 306"/>
                  <a:gd name="T49" fmla="*/ 122 h 306"/>
                  <a:gd name="T50" fmla="*/ 306 w 306"/>
                  <a:gd name="T51" fmla="*/ 154 h 306"/>
                  <a:gd name="T52" fmla="*/ 304 w 306"/>
                  <a:gd name="T53" fmla="*/ 168 h 306"/>
                  <a:gd name="T54" fmla="*/ 298 w 306"/>
                  <a:gd name="T55" fmla="*/ 198 h 306"/>
                  <a:gd name="T56" fmla="*/ 288 w 306"/>
                  <a:gd name="T57" fmla="*/ 226 h 306"/>
                  <a:gd name="T58" fmla="*/ 270 w 306"/>
                  <a:gd name="T59" fmla="*/ 250 h 306"/>
                  <a:gd name="T60" fmla="*/ 250 w 306"/>
                  <a:gd name="T61" fmla="*/ 270 h 306"/>
                  <a:gd name="T62" fmla="*/ 226 w 306"/>
                  <a:gd name="T63" fmla="*/ 288 h 306"/>
                  <a:gd name="T64" fmla="*/ 198 w 306"/>
                  <a:gd name="T65" fmla="*/ 298 h 306"/>
                  <a:gd name="T66" fmla="*/ 168 w 306"/>
                  <a:gd name="T67" fmla="*/ 306 h 306"/>
                  <a:gd name="T68" fmla="*/ 154 w 306"/>
                  <a:gd name="T69" fmla="*/ 306 h 306"/>
                  <a:gd name="T70" fmla="*/ 154 w 306"/>
                  <a:gd name="T71" fmla="*/ 106 h 306"/>
                  <a:gd name="T72" fmla="*/ 134 w 306"/>
                  <a:gd name="T73" fmla="*/ 110 h 306"/>
                  <a:gd name="T74" fmla="*/ 120 w 306"/>
                  <a:gd name="T75" fmla="*/ 120 h 306"/>
                  <a:gd name="T76" fmla="*/ 110 w 306"/>
                  <a:gd name="T77" fmla="*/ 134 h 306"/>
                  <a:gd name="T78" fmla="*/ 106 w 306"/>
                  <a:gd name="T79" fmla="*/ 154 h 306"/>
                  <a:gd name="T80" fmla="*/ 106 w 306"/>
                  <a:gd name="T81" fmla="*/ 162 h 306"/>
                  <a:gd name="T82" fmla="*/ 114 w 306"/>
                  <a:gd name="T83" fmla="*/ 180 h 306"/>
                  <a:gd name="T84" fmla="*/ 126 w 306"/>
                  <a:gd name="T85" fmla="*/ 192 h 306"/>
                  <a:gd name="T86" fmla="*/ 144 w 306"/>
                  <a:gd name="T87" fmla="*/ 200 h 306"/>
                  <a:gd name="T88" fmla="*/ 154 w 306"/>
                  <a:gd name="T89" fmla="*/ 200 h 306"/>
                  <a:gd name="T90" fmla="*/ 172 w 306"/>
                  <a:gd name="T91" fmla="*/ 198 h 306"/>
                  <a:gd name="T92" fmla="*/ 186 w 306"/>
                  <a:gd name="T93" fmla="*/ 186 h 306"/>
                  <a:gd name="T94" fmla="*/ 196 w 306"/>
                  <a:gd name="T95" fmla="*/ 172 h 306"/>
                  <a:gd name="T96" fmla="*/ 200 w 306"/>
                  <a:gd name="T97" fmla="*/ 154 h 306"/>
                  <a:gd name="T98" fmla="*/ 200 w 306"/>
                  <a:gd name="T99" fmla="*/ 144 h 306"/>
                  <a:gd name="T100" fmla="*/ 192 w 306"/>
                  <a:gd name="T101" fmla="*/ 126 h 306"/>
                  <a:gd name="T102" fmla="*/ 180 w 306"/>
                  <a:gd name="T103" fmla="*/ 114 h 306"/>
                  <a:gd name="T104" fmla="*/ 162 w 306"/>
                  <a:gd name="T105" fmla="*/ 106 h 306"/>
                  <a:gd name="T106" fmla="*/ 154 w 306"/>
                  <a:gd name="T107" fmla="*/ 1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306">
                    <a:moveTo>
                      <a:pt x="154" y="306"/>
                    </a:moveTo>
                    <a:lnTo>
                      <a:pt x="154" y="306"/>
                    </a:lnTo>
                    <a:lnTo>
                      <a:pt x="138" y="306"/>
                    </a:lnTo>
                    <a:lnTo>
                      <a:pt x="122" y="302"/>
                    </a:lnTo>
                    <a:lnTo>
                      <a:pt x="108" y="298"/>
                    </a:lnTo>
                    <a:lnTo>
                      <a:pt x="94" y="294"/>
                    </a:lnTo>
                    <a:lnTo>
                      <a:pt x="80" y="288"/>
                    </a:lnTo>
                    <a:lnTo>
                      <a:pt x="68" y="280"/>
                    </a:lnTo>
                    <a:lnTo>
                      <a:pt x="56" y="270"/>
                    </a:lnTo>
                    <a:lnTo>
                      <a:pt x="46" y="262"/>
                    </a:lnTo>
                    <a:lnTo>
                      <a:pt x="36" y="250"/>
                    </a:lnTo>
                    <a:lnTo>
                      <a:pt x="26" y="238"/>
                    </a:lnTo>
                    <a:lnTo>
                      <a:pt x="18" y="226"/>
                    </a:lnTo>
                    <a:lnTo>
                      <a:pt x="12" y="212"/>
                    </a:lnTo>
                    <a:lnTo>
                      <a:pt x="8" y="198"/>
                    </a:lnTo>
                    <a:lnTo>
                      <a:pt x="4" y="184"/>
                    </a:lnTo>
                    <a:lnTo>
                      <a:pt x="2" y="168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2" y="138"/>
                    </a:lnTo>
                    <a:lnTo>
                      <a:pt x="4" y="122"/>
                    </a:lnTo>
                    <a:lnTo>
                      <a:pt x="8" y="108"/>
                    </a:lnTo>
                    <a:lnTo>
                      <a:pt x="12" y="94"/>
                    </a:lnTo>
                    <a:lnTo>
                      <a:pt x="18" y="80"/>
                    </a:lnTo>
                    <a:lnTo>
                      <a:pt x="26" y="68"/>
                    </a:lnTo>
                    <a:lnTo>
                      <a:pt x="36" y="56"/>
                    </a:lnTo>
                    <a:lnTo>
                      <a:pt x="46" y="46"/>
                    </a:lnTo>
                    <a:lnTo>
                      <a:pt x="56" y="36"/>
                    </a:lnTo>
                    <a:lnTo>
                      <a:pt x="68" y="26"/>
                    </a:lnTo>
                    <a:lnTo>
                      <a:pt x="80" y="18"/>
                    </a:lnTo>
                    <a:lnTo>
                      <a:pt x="94" y="12"/>
                    </a:lnTo>
                    <a:lnTo>
                      <a:pt x="108" y="8"/>
                    </a:lnTo>
                    <a:lnTo>
                      <a:pt x="122" y="4"/>
                    </a:lnTo>
                    <a:lnTo>
                      <a:pt x="138" y="2"/>
                    </a:lnTo>
                    <a:lnTo>
                      <a:pt x="154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4" y="4"/>
                    </a:lnTo>
                    <a:lnTo>
                      <a:pt x="198" y="8"/>
                    </a:lnTo>
                    <a:lnTo>
                      <a:pt x="212" y="12"/>
                    </a:lnTo>
                    <a:lnTo>
                      <a:pt x="226" y="18"/>
                    </a:lnTo>
                    <a:lnTo>
                      <a:pt x="238" y="26"/>
                    </a:lnTo>
                    <a:lnTo>
                      <a:pt x="250" y="36"/>
                    </a:lnTo>
                    <a:lnTo>
                      <a:pt x="260" y="46"/>
                    </a:lnTo>
                    <a:lnTo>
                      <a:pt x="270" y="56"/>
                    </a:lnTo>
                    <a:lnTo>
                      <a:pt x="280" y="68"/>
                    </a:lnTo>
                    <a:lnTo>
                      <a:pt x="288" y="80"/>
                    </a:lnTo>
                    <a:lnTo>
                      <a:pt x="294" y="94"/>
                    </a:lnTo>
                    <a:lnTo>
                      <a:pt x="298" y="108"/>
                    </a:lnTo>
                    <a:lnTo>
                      <a:pt x="302" y="122"/>
                    </a:lnTo>
                    <a:lnTo>
                      <a:pt x="304" y="138"/>
                    </a:lnTo>
                    <a:lnTo>
                      <a:pt x="306" y="154"/>
                    </a:lnTo>
                    <a:lnTo>
                      <a:pt x="306" y="154"/>
                    </a:lnTo>
                    <a:lnTo>
                      <a:pt x="304" y="168"/>
                    </a:lnTo>
                    <a:lnTo>
                      <a:pt x="302" y="184"/>
                    </a:lnTo>
                    <a:lnTo>
                      <a:pt x="298" y="198"/>
                    </a:lnTo>
                    <a:lnTo>
                      <a:pt x="294" y="212"/>
                    </a:lnTo>
                    <a:lnTo>
                      <a:pt x="288" y="226"/>
                    </a:lnTo>
                    <a:lnTo>
                      <a:pt x="280" y="238"/>
                    </a:lnTo>
                    <a:lnTo>
                      <a:pt x="270" y="250"/>
                    </a:lnTo>
                    <a:lnTo>
                      <a:pt x="260" y="262"/>
                    </a:lnTo>
                    <a:lnTo>
                      <a:pt x="250" y="270"/>
                    </a:lnTo>
                    <a:lnTo>
                      <a:pt x="238" y="280"/>
                    </a:lnTo>
                    <a:lnTo>
                      <a:pt x="226" y="288"/>
                    </a:lnTo>
                    <a:lnTo>
                      <a:pt x="212" y="294"/>
                    </a:lnTo>
                    <a:lnTo>
                      <a:pt x="198" y="298"/>
                    </a:lnTo>
                    <a:lnTo>
                      <a:pt x="184" y="302"/>
                    </a:lnTo>
                    <a:lnTo>
                      <a:pt x="168" y="306"/>
                    </a:lnTo>
                    <a:lnTo>
                      <a:pt x="154" y="306"/>
                    </a:lnTo>
                    <a:lnTo>
                      <a:pt x="154" y="306"/>
                    </a:lnTo>
                    <a:close/>
                    <a:moveTo>
                      <a:pt x="154" y="106"/>
                    </a:moveTo>
                    <a:lnTo>
                      <a:pt x="154" y="106"/>
                    </a:lnTo>
                    <a:lnTo>
                      <a:pt x="144" y="106"/>
                    </a:lnTo>
                    <a:lnTo>
                      <a:pt x="134" y="110"/>
                    </a:lnTo>
                    <a:lnTo>
                      <a:pt x="126" y="114"/>
                    </a:lnTo>
                    <a:lnTo>
                      <a:pt x="120" y="120"/>
                    </a:lnTo>
                    <a:lnTo>
                      <a:pt x="114" y="126"/>
                    </a:lnTo>
                    <a:lnTo>
                      <a:pt x="110" y="134"/>
                    </a:lnTo>
                    <a:lnTo>
                      <a:pt x="106" y="144"/>
                    </a:lnTo>
                    <a:lnTo>
                      <a:pt x="106" y="154"/>
                    </a:lnTo>
                    <a:lnTo>
                      <a:pt x="106" y="154"/>
                    </a:lnTo>
                    <a:lnTo>
                      <a:pt x="106" y="162"/>
                    </a:lnTo>
                    <a:lnTo>
                      <a:pt x="110" y="172"/>
                    </a:lnTo>
                    <a:lnTo>
                      <a:pt x="114" y="180"/>
                    </a:lnTo>
                    <a:lnTo>
                      <a:pt x="120" y="186"/>
                    </a:lnTo>
                    <a:lnTo>
                      <a:pt x="126" y="192"/>
                    </a:lnTo>
                    <a:lnTo>
                      <a:pt x="134" y="198"/>
                    </a:lnTo>
                    <a:lnTo>
                      <a:pt x="144" y="200"/>
                    </a:lnTo>
                    <a:lnTo>
                      <a:pt x="154" y="200"/>
                    </a:lnTo>
                    <a:lnTo>
                      <a:pt x="154" y="200"/>
                    </a:lnTo>
                    <a:lnTo>
                      <a:pt x="162" y="200"/>
                    </a:lnTo>
                    <a:lnTo>
                      <a:pt x="172" y="198"/>
                    </a:lnTo>
                    <a:lnTo>
                      <a:pt x="180" y="192"/>
                    </a:lnTo>
                    <a:lnTo>
                      <a:pt x="186" y="186"/>
                    </a:lnTo>
                    <a:lnTo>
                      <a:pt x="192" y="180"/>
                    </a:lnTo>
                    <a:lnTo>
                      <a:pt x="196" y="172"/>
                    </a:lnTo>
                    <a:lnTo>
                      <a:pt x="200" y="162"/>
                    </a:lnTo>
                    <a:lnTo>
                      <a:pt x="200" y="154"/>
                    </a:lnTo>
                    <a:lnTo>
                      <a:pt x="200" y="154"/>
                    </a:lnTo>
                    <a:lnTo>
                      <a:pt x="200" y="144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20"/>
                    </a:lnTo>
                    <a:lnTo>
                      <a:pt x="180" y="114"/>
                    </a:lnTo>
                    <a:lnTo>
                      <a:pt x="172" y="110"/>
                    </a:lnTo>
                    <a:lnTo>
                      <a:pt x="162" y="106"/>
                    </a:lnTo>
                    <a:lnTo>
                      <a:pt x="154" y="106"/>
                    </a:lnTo>
                    <a:lnTo>
                      <a:pt x="154" y="10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7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Freeform 9"/>
              <p:cNvSpPr>
                <a:spLocks/>
              </p:cNvSpPr>
              <p:nvPr/>
            </p:nvSpPr>
            <p:spPr bwMode="auto">
              <a:xfrm>
                <a:off x="5875176" y="3006268"/>
                <a:ext cx="190168" cy="102957"/>
              </a:xfrm>
              <a:custGeom>
                <a:avLst/>
                <a:gdLst>
                  <a:gd name="T0" fmla="*/ 262 w 314"/>
                  <a:gd name="T1" fmla="*/ 170 h 170"/>
                  <a:gd name="T2" fmla="*/ 262 w 314"/>
                  <a:gd name="T3" fmla="*/ 170 h 170"/>
                  <a:gd name="T4" fmla="*/ 254 w 314"/>
                  <a:gd name="T5" fmla="*/ 170 h 170"/>
                  <a:gd name="T6" fmla="*/ 246 w 314"/>
                  <a:gd name="T7" fmla="*/ 168 h 170"/>
                  <a:gd name="T8" fmla="*/ 36 w 314"/>
                  <a:gd name="T9" fmla="*/ 104 h 170"/>
                  <a:gd name="T10" fmla="*/ 36 w 314"/>
                  <a:gd name="T11" fmla="*/ 104 h 170"/>
                  <a:gd name="T12" fmla="*/ 26 w 314"/>
                  <a:gd name="T13" fmla="*/ 100 h 170"/>
                  <a:gd name="T14" fmla="*/ 18 w 314"/>
                  <a:gd name="T15" fmla="*/ 94 h 170"/>
                  <a:gd name="T16" fmla="*/ 10 w 314"/>
                  <a:gd name="T17" fmla="*/ 86 h 170"/>
                  <a:gd name="T18" fmla="*/ 6 w 314"/>
                  <a:gd name="T19" fmla="*/ 78 h 170"/>
                  <a:gd name="T20" fmla="*/ 2 w 314"/>
                  <a:gd name="T21" fmla="*/ 68 h 170"/>
                  <a:gd name="T22" fmla="*/ 0 w 314"/>
                  <a:gd name="T23" fmla="*/ 58 h 170"/>
                  <a:gd name="T24" fmla="*/ 0 w 314"/>
                  <a:gd name="T25" fmla="*/ 48 h 170"/>
                  <a:gd name="T26" fmla="*/ 2 w 314"/>
                  <a:gd name="T27" fmla="*/ 38 h 170"/>
                  <a:gd name="T28" fmla="*/ 2 w 314"/>
                  <a:gd name="T29" fmla="*/ 38 h 170"/>
                  <a:gd name="T30" fmla="*/ 6 w 314"/>
                  <a:gd name="T31" fmla="*/ 28 h 170"/>
                  <a:gd name="T32" fmla="*/ 12 w 314"/>
                  <a:gd name="T33" fmla="*/ 20 h 170"/>
                  <a:gd name="T34" fmla="*/ 18 w 314"/>
                  <a:gd name="T35" fmla="*/ 12 h 170"/>
                  <a:gd name="T36" fmla="*/ 28 w 314"/>
                  <a:gd name="T37" fmla="*/ 6 h 170"/>
                  <a:gd name="T38" fmla="*/ 36 w 314"/>
                  <a:gd name="T39" fmla="*/ 2 h 170"/>
                  <a:gd name="T40" fmla="*/ 46 w 314"/>
                  <a:gd name="T41" fmla="*/ 0 h 170"/>
                  <a:gd name="T42" fmla="*/ 56 w 314"/>
                  <a:gd name="T43" fmla="*/ 0 h 170"/>
                  <a:gd name="T44" fmla="*/ 68 w 314"/>
                  <a:gd name="T45" fmla="*/ 4 h 170"/>
                  <a:gd name="T46" fmla="*/ 278 w 314"/>
                  <a:gd name="T47" fmla="*/ 68 h 170"/>
                  <a:gd name="T48" fmla="*/ 278 w 314"/>
                  <a:gd name="T49" fmla="*/ 68 h 170"/>
                  <a:gd name="T50" fmla="*/ 286 w 314"/>
                  <a:gd name="T51" fmla="*/ 72 h 170"/>
                  <a:gd name="T52" fmla="*/ 296 w 314"/>
                  <a:gd name="T53" fmla="*/ 78 h 170"/>
                  <a:gd name="T54" fmla="*/ 302 w 314"/>
                  <a:gd name="T55" fmla="*/ 86 h 170"/>
                  <a:gd name="T56" fmla="*/ 308 w 314"/>
                  <a:gd name="T57" fmla="*/ 94 h 170"/>
                  <a:gd name="T58" fmla="*/ 312 w 314"/>
                  <a:gd name="T59" fmla="*/ 104 h 170"/>
                  <a:gd name="T60" fmla="*/ 314 w 314"/>
                  <a:gd name="T61" fmla="*/ 114 h 170"/>
                  <a:gd name="T62" fmla="*/ 314 w 314"/>
                  <a:gd name="T63" fmla="*/ 124 h 170"/>
                  <a:gd name="T64" fmla="*/ 312 w 314"/>
                  <a:gd name="T65" fmla="*/ 134 h 170"/>
                  <a:gd name="T66" fmla="*/ 312 w 314"/>
                  <a:gd name="T67" fmla="*/ 134 h 170"/>
                  <a:gd name="T68" fmla="*/ 308 w 314"/>
                  <a:gd name="T69" fmla="*/ 142 h 170"/>
                  <a:gd name="T70" fmla="*/ 304 w 314"/>
                  <a:gd name="T71" fmla="*/ 150 h 170"/>
                  <a:gd name="T72" fmla="*/ 298 w 314"/>
                  <a:gd name="T73" fmla="*/ 156 h 170"/>
                  <a:gd name="T74" fmla="*/ 292 w 314"/>
                  <a:gd name="T75" fmla="*/ 160 h 170"/>
                  <a:gd name="T76" fmla="*/ 286 w 314"/>
                  <a:gd name="T77" fmla="*/ 166 h 170"/>
                  <a:gd name="T78" fmla="*/ 278 w 314"/>
                  <a:gd name="T79" fmla="*/ 168 h 170"/>
                  <a:gd name="T80" fmla="*/ 270 w 314"/>
                  <a:gd name="T81" fmla="*/ 170 h 170"/>
                  <a:gd name="T82" fmla="*/ 262 w 314"/>
                  <a:gd name="T83" fmla="*/ 170 h 170"/>
                  <a:gd name="T84" fmla="*/ 262 w 314"/>
                  <a:gd name="T85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14" h="170">
                    <a:moveTo>
                      <a:pt x="262" y="170"/>
                    </a:moveTo>
                    <a:lnTo>
                      <a:pt x="262" y="170"/>
                    </a:lnTo>
                    <a:lnTo>
                      <a:pt x="254" y="170"/>
                    </a:lnTo>
                    <a:lnTo>
                      <a:pt x="246" y="168"/>
                    </a:lnTo>
                    <a:lnTo>
                      <a:pt x="36" y="104"/>
                    </a:lnTo>
                    <a:lnTo>
                      <a:pt x="36" y="104"/>
                    </a:lnTo>
                    <a:lnTo>
                      <a:pt x="26" y="100"/>
                    </a:lnTo>
                    <a:lnTo>
                      <a:pt x="18" y="94"/>
                    </a:lnTo>
                    <a:lnTo>
                      <a:pt x="10" y="86"/>
                    </a:lnTo>
                    <a:lnTo>
                      <a:pt x="6" y="78"/>
                    </a:lnTo>
                    <a:lnTo>
                      <a:pt x="2" y="68"/>
                    </a:lnTo>
                    <a:lnTo>
                      <a:pt x="0" y="58"/>
                    </a:lnTo>
                    <a:lnTo>
                      <a:pt x="0" y="48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6" y="28"/>
                    </a:lnTo>
                    <a:lnTo>
                      <a:pt x="12" y="20"/>
                    </a:lnTo>
                    <a:lnTo>
                      <a:pt x="18" y="12"/>
                    </a:lnTo>
                    <a:lnTo>
                      <a:pt x="28" y="6"/>
                    </a:lnTo>
                    <a:lnTo>
                      <a:pt x="36" y="2"/>
                    </a:lnTo>
                    <a:lnTo>
                      <a:pt x="46" y="0"/>
                    </a:lnTo>
                    <a:lnTo>
                      <a:pt x="56" y="0"/>
                    </a:lnTo>
                    <a:lnTo>
                      <a:pt x="68" y="4"/>
                    </a:lnTo>
                    <a:lnTo>
                      <a:pt x="278" y="68"/>
                    </a:lnTo>
                    <a:lnTo>
                      <a:pt x="278" y="68"/>
                    </a:lnTo>
                    <a:lnTo>
                      <a:pt x="286" y="72"/>
                    </a:lnTo>
                    <a:lnTo>
                      <a:pt x="296" y="78"/>
                    </a:lnTo>
                    <a:lnTo>
                      <a:pt x="302" y="86"/>
                    </a:lnTo>
                    <a:lnTo>
                      <a:pt x="308" y="94"/>
                    </a:lnTo>
                    <a:lnTo>
                      <a:pt x="312" y="104"/>
                    </a:lnTo>
                    <a:lnTo>
                      <a:pt x="314" y="114"/>
                    </a:lnTo>
                    <a:lnTo>
                      <a:pt x="314" y="124"/>
                    </a:lnTo>
                    <a:lnTo>
                      <a:pt x="312" y="134"/>
                    </a:lnTo>
                    <a:lnTo>
                      <a:pt x="312" y="134"/>
                    </a:lnTo>
                    <a:lnTo>
                      <a:pt x="308" y="142"/>
                    </a:lnTo>
                    <a:lnTo>
                      <a:pt x="304" y="150"/>
                    </a:lnTo>
                    <a:lnTo>
                      <a:pt x="298" y="156"/>
                    </a:lnTo>
                    <a:lnTo>
                      <a:pt x="292" y="160"/>
                    </a:lnTo>
                    <a:lnTo>
                      <a:pt x="286" y="166"/>
                    </a:lnTo>
                    <a:lnTo>
                      <a:pt x="278" y="168"/>
                    </a:lnTo>
                    <a:lnTo>
                      <a:pt x="270" y="170"/>
                    </a:lnTo>
                    <a:lnTo>
                      <a:pt x="262" y="170"/>
                    </a:lnTo>
                    <a:lnTo>
                      <a:pt x="262" y="170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7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Freeform 10"/>
              <p:cNvSpPr>
                <a:spLocks/>
              </p:cNvSpPr>
              <p:nvPr/>
            </p:nvSpPr>
            <p:spPr bwMode="auto">
              <a:xfrm>
                <a:off x="6123485" y="2952972"/>
                <a:ext cx="202281" cy="156253"/>
              </a:xfrm>
              <a:custGeom>
                <a:avLst/>
                <a:gdLst>
                  <a:gd name="T0" fmla="*/ 52 w 334"/>
                  <a:gd name="T1" fmla="*/ 258 h 258"/>
                  <a:gd name="T2" fmla="*/ 52 w 334"/>
                  <a:gd name="T3" fmla="*/ 258 h 258"/>
                  <a:gd name="T4" fmla="*/ 40 w 334"/>
                  <a:gd name="T5" fmla="*/ 258 h 258"/>
                  <a:gd name="T6" fmla="*/ 28 w 334"/>
                  <a:gd name="T7" fmla="*/ 252 h 258"/>
                  <a:gd name="T8" fmla="*/ 16 w 334"/>
                  <a:gd name="T9" fmla="*/ 246 h 258"/>
                  <a:gd name="T10" fmla="*/ 8 w 334"/>
                  <a:gd name="T11" fmla="*/ 236 h 258"/>
                  <a:gd name="T12" fmla="*/ 8 w 334"/>
                  <a:gd name="T13" fmla="*/ 236 h 258"/>
                  <a:gd name="T14" fmla="*/ 4 w 334"/>
                  <a:gd name="T15" fmla="*/ 226 h 258"/>
                  <a:gd name="T16" fmla="*/ 0 w 334"/>
                  <a:gd name="T17" fmla="*/ 216 h 258"/>
                  <a:gd name="T18" fmla="*/ 0 w 334"/>
                  <a:gd name="T19" fmla="*/ 206 h 258"/>
                  <a:gd name="T20" fmla="*/ 0 w 334"/>
                  <a:gd name="T21" fmla="*/ 196 h 258"/>
                  <a:gd name="T22" fmla="*/ 4 w 334"/>
                  <a:gd name="T23" fmla="*/ 186 h 258"/>
                  <a:gd name="T24" fmla="*/ 8 w 334"/>
                  <a:gd name="T25" fmla="*/ 178 h 258"/>
                  <a:gd name="T26" fmla="*/ 14 w 334"/>
                  <a:gd name="T27" fmla="*/ 170 h 258"/>
                  <a:gd name="T28" fmla="*/ 22 w 334"/>
                  <a:gd name="T29" fmla="*/ 162 h 258"/>
                  <a:gd name="T30" fmla="*/ 252 w 334"/>
                  <a:gd name="T31" fmla="*/ 8 h 258"/>
                  <a:gd name="T32" fmla="*/ 252 w 334"/>
                  <a:gd name="T33" fmla="*/ 8 h 258"/>
                  <a:gd name="T34" fmla="*/ 262 w 334"/>
                  <a:gd name="T35" fmla="*/ 4 h 258"/>
                  <a:gd name="T36" fmla="*/ 272 w 334"/>
                  <a:gd name="T37" fmla="*/ 0 h 258"/>
                  <a:gd name="T38" fmla="*/ 282 w 334"/>
                  <a:gd name="T39" fmla="*/ 0 h 258"/>
                  <a:gd name="T40" fmla="*/ 292 w 334"/>
                  <a:gd name="T41" fmla="*/ 0 h 258"/>
                  <a:gd name="T42" fmla="*/ 302 w 334"/>
                  <a:gd name="T43" fmla="*/ 4 h 258"/>
                  <a:gd name="T44" fmla="*/ 310 w 334"/>
                  <a:gd name="T45" fmla="*/ 8 h 258"/>
                  <a:gd name="T46" fmla="*/ 318 w 334"/>
                  <a:gd name="T47" fmla="*/ 14 h 258"/>
                  <a:gd name="T48" fmla="*/ 326 w 334"/>
                  <a:gd name="T49" fmla="*/ 22 h 258"/>
                  <a:gd name="T50" fmla="*/ 326 w 334"/>
                  <a:gd name="T51" fmla="*/ 22 h 258"/>
                  <a:gd name="T52" fmla="*/ 330 w 334"/>
                  <a:gd name="T53" fmla="*/ 32 h 258"/>
                  <a:gd name="T54" fmla="*/ 334 w 334"/>
                  <a:gd name="T55" fmla="*/ 42 h 258"/>
                  <a:gd name="T56" fmla="*/ 334 w 334"/>
                  <a:gd name="T57" fmla="*/ 52 h 258"/>
                  <a:gd name="T58" fmla="*/ 334 w 334"/>
                  <a:gd name="T59" fmla="*/ 62 h 258"/>
                  <a:gd name="T60" fmla="*/ 330 w 334"/>
                  <a:gd name="T61" fmla="*/ 72 h 258"/>
                  <a:gd name="T62" fmla="*/ 326 w 334"/>
                  <a:gd name="T63" fmla="*/ 80 h 258"/>
                  <a:gd name="T64" fmla="*/ 320 w 334"/>
                  <a:gd name="T65" fmla="*/ 88 h 258"/>
                  <a:gd name="T66" fmla="*/ 312 w 334"/>
                  <a:gd name="T67" fmla="*/ 96 h 258"/>
                  <a:gd name="T68" fmla="*/ 82 w 334"/>
                  <a:gd name="T69" fmla="*/ 250 h 258"/>
                  <a:gd name="T70" fmla="*/ 82 w 334"/>
                  <a:gd name="T71" fmla="*/ 250 h 258"/>
                  <a:gd name="T72" fmla="*/ 74 w 334"/>
                  <a:gd name="T73" fmla="*/ 254 h 258"/>
                  <a:gd name="T74" fmla="*/ 66 w 334"/>
                  <a:gd name="T75" fmla="*/ 256 h 258"/>
                  <a:gd name="T76" fmla="*/ 52 w 334"/>
                  <a:gd name="T77" fmla="*/ 258 h 258"/>
                  <a:gd name="T78" fmla="*/ 52 w 334"/>
                  <a:gd name="T79" fmla="*/ 258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4" h="258">
                    <a:moveTo>
                      <a:pt x="52" y="258"/>
                    </a:moveTo>
                    <a:lnTo>
                      <a:pt x="52" y="258"/>
                    </a:lnTo>
                    <a:lnTo>
                      <a:pt x="40" y="258"/>
                    </a:lnTo>
                    <a:lnTo>
                      <a:pt x="28" y="252"/>
                    </a:lnTo>
                    <a:lnTo>
                      <a:pt x="16" y="246"/>
                    </a:lnTo>
                    <a:lnTo>
                      <a:pt x="8" y="236"/>
                    </a:lnTo>
                    <a:lnTo>
                      <a:pt x="8" y="236"/>
                    </a:lnTo>
                    <a:lnTo>
                      <a:pt x="4" y="226"/>
                    </a:lnTo>
                    <a:lnTo>
                      <a:pt x="0" y="216"/>
                    </a:lnTo>
                    <a:lnTo>
                      <a:pt x="0" y="206"/>
                    </a:lnTo>
                    <a:lnTo>
                      <a:pt x="0" y="196"/>
                    </a:lnTo>
                    <a:lnTo>
                      <a:pt x="4" y="186"/>
                    </a:lnTo>
                    <a:lnTo>
                      <a:pt x="8" y="178"/>
                    </a:lnTo>
                    <a:lnTo>
                      <a:pt x="14" y="170"/>
                    </a:lnTo>
                    <a:lnTo>
                      <a:pt x="22" y="162"/>
                    </a:lnTo>
                    <a:lnTo>
                      <a:pt x="252" y="8"/>
                    </a:lnTo>
                    <a:lnTo>
                      <a:pt x="252" y="8"/>
                    </a:lnTo>
                    <a:lnTo>
                      <a:pt x="262" y="4"/>
                    </a:lnTo>
                    <a:lnTo>
                      <a:pt x="272" y="0"/>
                    </a:lnTo>
                    <a:lnTo>
                      <a:pt x="282" y="0"/>
                    </a:lnTo>
                    <a:lnTo>
                      <a:pt x="292" y="0"/>
                    </a:lnTo>
                    <a:lnTo>
                      <a:pt x="302" y="4"/>
                    </a:lnTo>
                    <a:lnTo>
                      <a:pt x="310" y="8"/>
                    </a:lnTo>
                    <a:lnTo>
                      <a:pt x="318" y="14"/>
                    </a:lnTo>
                    <a:lnTo>
                      <a:pt x="326" y="22"/>
                    </a:lnTo>
                    <a:lnTo>
                      <a:pt x="326" y="22"/>
                    </a:lnTo>
                    <a:lnTo>
                      <a:pt x="330" y="32"/>
                    </a:lnTo>
                    <a:lnTo>
                      <a:pt x="334" y="42"/>
                    </a:lnTo>
                    <a:lnTo>
                      <a:pt x="334" y="52"/>
                    </a:lnTo>
                    <a:lnTo>
                      <a:pt x="334" y="62"/>
                    </a:lnTo>
                    <a:lnTo>
                      <a:pt x="330" y="72"/>
                    </a:lnTo>
                    <a:lnTo>
                      <a:pt x="326" y="80"/>
                    </a:lnTo>
                    <a:lnTo>
                      <a:pt x="320" y="88"/>
                    </a:lnTo>
                    <a:lnTo>
                      <a:pt x="312" y="96"/>
                    </a:lnTo>
                    <a:lnTo>
                      <a:pt x="82" y="250"/>
                    </a:lnTo>
                    <a:lnTo>
                      <a:pt x="82" y="250"/>
                    </a:lnTo>
                    <a:lnTo>
                      <a:pt x="74" y="254"/>
                    </a:lnTo>
                    <a:lnTo>
                      <a:pt x="66" y="256"/>
                    </a:lnTo>
                    <a:lnTo>
                      <a:pt x="52" y="258"/>
                    </a:lnTo>
                    <a:lnTo>
                      <a:pt x="52" y="258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7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Freeform 11"/>
              <p:cNvSpPr>
                <a:spLocks/>
              </p:cNvSpPr>
              <p:nvPr/>
            </p:nvSpPr>
            <p:spPr bwMode="auto">
              <a:xfrm>
                <a:off x="5628079" y="3026859"/>
                <a:ext cx="208337" cy="180478"/>
              </a:xfrm>
              <a:custGeom>
                <a:avLst/>
                <a:gdLst>
                  <a:gd name="T0" fmla="*/ 52 w 344"/>
                  <a:gd name="T1" fmla="*/ 298 h 298"/>
                  <a:gd name="T2" fmla="*/ 52 w 344"/>
                  <a:gd name="T3" fmla="*/ 298 h 298"/>
                  <a:gd name="T4" fmla="*/ 42 w 344"/>
                  <a:gd name="T5" fmla="*/ 298 h 298"/>
                  <a:gd name="T6" fmla="*/ 30 w 344"/>
                  <a:gd name="T7" fmla="*/ 294 h 298"/>
                  <a:gd name="T8" fmla="*/ 20 w 344"/>
                  <a:gd name="T9" fmla="*/ 288 h 298"/>
                  <a:gd name="T10" fmla="*/ 12 w 344"/>
                  <a:gd name="T11" fmla="*/ 278 h 298"/>
                  <a:gd name="T12" fmla="*/ 12 w 344"/>
                  <a:gd name="T13" fmla="*/ 278 h 298"/>
                  <a:gd name="T14" fmla="*/ 6 w 344"/>
                  <a:gd name="T15" fmla="*/ 270 h 298"/>
                  <a:gd name="T16" fmla="*/ 2 w 344"/>
                  <a:gd name="T17" fmla="*/ 260 h 298"/>
                  <a:gd name="T18" fmla="*/ 0 w 344"/>
                  <a:gd name="T19" fmla="*/ 250 h 298"/>
                  <a:gd name="T20" fmla="*/ 0 w 344"/>
                  <a:gd name="T21" fmla="*/ 240 h 298"/>
                  <a:gd name="T22" fmla="*/ 2 w 344"/>
                  <a:gd name="T23" fmla="*/ 230 h 298"/>
                  <a:gd name="T24" fmla="*/ 6 w 344"/>
                  <a:gd name="T25" fmla="*/ 220 h 298"/>
                  <a:gd name="T26" fmla="*/ 12 w 344"/>
                  <a:gd name="T27" fmla="*/ 212 h 298"/>
                  <a:gd name="T28" fmla="*/ 20 w 344"/>
                  <a:gd name="T29" fmla="*/ 204 h 298"/>
                  <a:gd name="T30" fmla="*/ 260 w 344"/>
                  <a:gd name="T31" fmla="*/ 10 h 298"/>
                  <a:gd name="T32" fmla="*/ 260 w 344"/>
                  <a:gd name="T33" fmla="*/ 10 h 298"/>
                  <a:gd name="T34" fmla="*/ 268 w 344"/>
                  <a:gd name="T35" fmla="*/ 6 h 298"/>
                  <a:gd name="T36" fmla="*/ 278 w 344"/>
                  <a:gd name="T37" fmla="*/ 2 h 298"/>
                  <a:gd name="T38" fmla="*/ 288 w 344"/>
                  <a:gd name="T39" fmla="*/ 0 h 298"/>
                  <a:gd name="T40" fmla="*/ 298 w 344"/>
                  <a:gd name="T41" fmla="*/ 0 h 298"/>
                  <a:gd name="T42" fmla="*/ 308 w 344"/>
                  <a:gd name="T43" fmla="*/ 2 h 298"/>
                  <a:gd name="T44" fmla="*/ 318 w 344"/>
                  <a:gd name="T45" fmla="*/ 6 h 298"/>
                  <a:gd name="T46" fmla="*/ 326 w 344"/>
                  <a:gd name="T47" fmla="*/ 12 h 298"/>
                  <a:gd name="T48" fmla="*/ 334 w 344"/>
                  <a:gd name="T49" fmla="*/ 18 h 298"/>
                  <a:gd name="T50" fmla="*/ 334 w 344"/>
                  <a:gd name="T51" fmla="*/ 18 h 298"/>
                  <a:gd name="T52" fmla="*/ 340 w 344"/>
                  <a:gd name="T53" fmla="*/ 28 h 298"/>
                  <a:gd name="T54" fmla="*/ 344 w 344"/>
                  <a:gd name="T55" fmla="*/ 38 h 298"/>
                  <a:gd name="T56" fmla="*/ 344 w 344"/>
                  <a:gd name="T57" fmla="*/ 48 h 298"/>
                  <a:gd name="T58" fmla="*/ 344 w 344"/>
                  <a:gd name="T59" fmla="*/ 58 h 298"/>
                  <a:gd name="T60" fmla="*/ 342 w 344"/>
                  <a:gd name="T61" fmla="*/ 68 h 298"/>
                  <a:gd name="T62" fmla="*/ 338 w 344"/>
                  <a:gd name="T63" fmla="*/ 76 h 298"/>
                  <a:gd name="T64" fmla="*/ 334 w 344"/>
                  <a:gd name="T65" fmla="*/ 86 h 298"/>
                  <a:gd name="T66" fmla="*/ 326 w 344"/>
                  <a:gd name="T67" fmla="*/ 92 h 298"/>
                  <a:gd name="T68" fmla="*/ 86 w 344"/>
                  <a:gd name="T69" fmla="*/ 286 h 298"/>
                  <a:gd name="T70" fmla="*/ 86 w 344"/>
                  <a:gd name="T71" fmla="*/ 286 h 298"/>
                  <a:gd name="T72" fmla="*/ 78 w 344"/>
                  <a:gd name="T73" fmla="*/ 292 h 298"/>
                  <a:gd name="T74" fmla="*/ 70 w 344"/>
                  <a:gd name="T75" fmla="*/ 296 h 298"/>
                  <a:gd name="T76" fmla="*/ 62 w 344"/>
                  <a:gd name="T77" fmla="*/ 298 h 298"/>
                  <a:gd name="T78" fmla="*/ 52 w 344"/>
                  <a:gd name="T79" fmla="*/ 298 h 298"/>
                  <a:gd name="T80" fmla="*/ 52 w 344"/>
                  <a:gd name="T81" fmla="*/ 298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44" h="298">
                    <a:moveTo>
                      <a:pt x="52" y="298"/>
                    </a:moveTo>
                    <a:lnTo>
                      <a:pt x="52" y="298"/>
                    </a:lnTo>
                    <a:lnTo>
                      <a:pt x="42" y="298"/>
                    </a:lnTo>
                    <a:lnTo>
                      <a:pt x="30" y="294"/>
                    </a:lnTo>
                    <a:lnTo>
                      <a:pt x="20" y="288"/>
                    </a:lnTo>
                    <a:lnTo>
                      <a:pt x="12" y="278"/>
                    </a:lnTo>
                    <a:lnTo>
                      <a:pt x="12" y="278"/>
                    </a:lnTo>
                    <a:lnTo>
                      <a:pt x="6" y="270"/>
                    </a:lnTo>
                    <a:lnTo>
                      <a:pt x="2" y="260"/>
                    </a:lnTo>
                    <a:lnTo>
                      <a:pt x="0" y="250"/>
                    </a:lnTo>
                    <a:lnTo>
                      <a:pt x="0" y="240"/>
                    </a:lnTo>
                    <a:lnTo>
                      <a:pt x="2" y="230"/>
                    </a:lnTo>
                    <a:lnTo>
                      <a:pt x="6" y="220"/>
                    </a:lnTo>
                    <a:lnTo>
                      <a:pt x="12" y="212"/>
                    </a:lnTo>
                    <a:lnTo>
                      <a:pt x="20" y="204"/>
                    </a:lnTo>
                    <a:lnTo>
                      <a:pt x="260" y="10"/>
                    </a:lnTo>
                    <a:lnTo>
                      <a:pt x="260" y="10"/>
                    </a:lnTo>
                    <a:lnTo>
                      <a:pt x="268" y="6"/>
                    </a:lnTo>
                    <a:lnTo>
                      <a:pt x="278" y="2"/>
                    </a:lnTo>
                    <a:lnTo>
                      <a:pt x="288" y="0"/>
                    </a:lnTo>
                    <a:lnTo>
                      <a:pt x="298" y="0"/>
                    </a:lnTo>
                    <a:lnTo>
                      <a:pt x="308" y="2"/>
                    </a:lnTo>
                    <a:lnTo>
                      <a:pt x="318" y="6"/>
                    </a:lnTo>
                    <a:lnTo>
                      <a:pt x="326" y="12"/>
                    </a:lnTo>
                    <a:lnTo>
                      <a:pt x="334" y="18"/>
                    </a:lnTo>
                    <a:lnTo>
                      <a:pt x="334" y="18"/>
                    </a:lnTo>
                    <a:lnTo>
                      <a:pt x="340" y="28"/>
                    </a:lnTo>
                    <a:lnTo>
                      <a:pt x="344" y="38"/>
                    </a:lnTo>
                    <a:lnTo>
                      <a:pt x="344" y="48"/>
                    </a:lnTo>
                    <a:lnTo>
                      <a:pt x="344" y="58"/>
                    </a:lnTo>
                    <a:lnTo>
                      <a:pt x="342" y="68"/>
                    </a:lnTo>
                    <a:lnTo>
                      <a:pt x="338" y="76"/>
                    </a:lnTo>
                    <a:lnTo>
                      <a:pt x="334" y="86"/>
                    </a:lnTo>
                    <a:lnTo>
                      <a:pt x="326" y="92"/>
                    </a:lnTo>
                    <a:lnTo>
                      <a:pt x="86" y="286"/>
                    </a:lnTo>
                    <a:lnTo>
                      <a:pt x="86" y="286"/>
                    </a:lnTo>
                    <a:lnTo>
                      <a:pt x="78" y="292"/>
                    </a:lnTo>
                    <a:lnTo>
                      <a:pt x="70" y="296"/>
                    </a:lnTo>
                    <a:lnTo>
                      <a:pt x="62" y="298"/>
                    </a:lnTo>
                    <a:lnTo>
                      <a:pt x="52" y="298"/>
                    </a:lnTo>
                    <a:lnTo>
                      <a:pt x="52" y="298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7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 bwMode="auto">
              <a:xfrm>
                <a:off x="5413104" y="2598477"/>
                <a:ext cx="1326042" cy="1326043"/>
              </a:xfrm>
              <a:prstGeom prst="ellipse">
                <a:avLst/>
              </a:prstGeom>
              <a:noFill/>
              <a:ln w="57150" cap="flat" cmpd="sng" algn="ctr">
                <a:solidFill>
                  <a:srgbClr val="1A86D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699291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26" name="Group 25"/>
          <p:cNvGrpSpPr/>
          <p:nvPr userDrawn="1"/>
        </p:nvGrpSpPr>
        <p:grpSpPr>
          <a:xfrm rot="16200000">
            <a:off x="2686558" y="3784724"/>
            <a:ext cx="182438" cy="5555552"/>
            <a:chOff x="9312007" y="34787"/>
            <a:chExt cx="1212906" cy="3143923"/>
          </a:xfrm>
        </p:grpSpPr>
        <p:sp>
          <p:nvSpPr>
            <p:cNvPr id="27" name="Bent Arrow 26"/>
            <p:cNvSpPr/>
            <p:nvPr/>
          </p:nvSpPr>
          <p:spPr bwMode="auto">
            <a:xfrm flipH="1">
              <a:off x="9832459" y="1745357"/>
              <a:ext cx="692454" cy="1433353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75000"/>
              </a:avLst>
            </a:prstGeom>
            <a:solidFill>
              <a:schemeClr val="accent1"/>
            </a:solidFill>
            <a:ln w="38100">
              <a:solidFill>
                <a:srgbClr val="1A86DB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29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8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Bent Arrow 27"/>
            <p:cNvSpPr/>
            <p:nvPr/>
          </p:nvSpPr>
          <p:spPr bwMode="auto">
            <a:xfrm rot="10800000" flipH="1">
              <a:off x="9312007" y="34787"/>
              <a:ext cx="805099" cy="1711160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52871"/>
              </a:avLst>
            </a:prstGeom>
            <a:solidFill>
              <a:schemeClr val="accent1"/>
            </a:solidFill>
            <a:ln w="38100">
              <a:solidFill>
                <a:srgbClr val="1A86DB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29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8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9" name="Bent Arrow 28"/>
          <p:cNvSpPr/>
          <p:nvPr userDrawn="1"/>
        </p:nvSpPr>
        <p:spPr bwMode="auto">
          <a:xfrm>
            <a:off x="5686283" y="6687742"/>
            <a:ext cx="3820135" cy="163512"/>
          </a:xfrm>
          <a:prstGeom prst="bentArrow">
            <a:avLst>
              <a:gd name="adj1" fmla="val 25000"/>
              <a:gd name="adj2" fmla="val 0"/>
              <a:gd name="adj3" fmla="val 25000"/>
              <a:gd name="adj4" fmla="val 100000"/>
            </a:avLst>
          </a:prstGeom>
          <a:solidFill>
            <a:schemeClr val="accent1"/>
          </a:solidFill>
          <a:ln w="38100">
            <a:solidFill>
              <a:srgbClr val="1A86D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41" tIns="109713" rIns="137141" bIns="109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29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Bent Arrow 39"/>
          <p:cNvSpPr/>
          <p:nvPr userDrawn="1"/>
        </p:nvSpPr>
        <p:spPr bwMode="auto">
          <a:xfrm rot="10800000" flipH="1">
            <a:off x="2049681" y="5710545"/>
            <a:ext cx="7843864" cy="757825"/>
          </a:xfrm>
          <a:prstGeom prst="bentArrow">
            <a:avLst>
              <a:gd name="adj1" fmla="val 25000"/>
              <a:gd name="adj2" fmla="val 0"/>
              <a:gd name="adj3" fmla="val 25000"/>
              <a:gd name="adj4" fmla="val 20518"/>
            </a:avLst>
          </a:prstGeom>
          <a:solidFill>
            <a:schemeClr val="accent1"/>
          </a:solidFill>
          <a:ln w="38100">
            <a:solidFill>
              <a:srgbClr val="1A86D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41" tIns="109713" rIns="137141" bIns="109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29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Bent Arrow 43"/>
          <p:cNvSpPr/>
          <p:nvPr userDrawn="1"/>
        </p:nvSpPr>
        <p:spPr bwMode="auto">
          <a:xfrm rot="10800000">
            <a:off x="11224378" y="6302646"/>
            <a:ext cx="709317" cy="266055"/>
          </a:xfrm>
          <a:prstGeom prst="bentArrow">
            <a:avLst>
              <a:gd name="adj1" fmla="val 25000"/>
              <a:gd name="adj2" fmla="val 0"/>
              <a:gd name="adj3" fmla="val 25000"/>
              <a:gd name="adj4" fmla="val 100000"/>
            </a:avLst>
          </a:prstGeom>
          <a:solidFill>
            <a:schemeClr val="accent1"/>
          </a:solidFill>
          <a:ln w="38100">
            <a:solidFill>
              <a:srgbClr val="1A86D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41" tIns="109713" rIns="137141" bIns="109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29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ectangle 42"/>
          <p:cNvSpPr/>
          <p:nvPr userDrawn="1"/>
        </p:nvSpPr>
        <p:spPr bwMode="auto">
          <a:xfrm>
            <a:off x="0" y="5375936"/>
            <a:ext cx="12192000" cy="95735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0" tIns="34285" rIns="68570" bIns="3428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291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Bent Arrow 44"/>
          <p:cNvSpPr/>
          <p:nvPr userDrawn="1"/>
        </p:nvSpPr>
        <p:spPr bwMode="auto">
          <a:xfrm rot="16200000">
            <a:off x="11536785" y="6610172"/>
            <a:ext cx="325590" cy="266055"/>
          </a:xfrm>
          <a:prstGeom prst="bentArrow">
            <a:avLst>
              <a:gd name="adj1" fmla="val 25000"/>
              <a:gd name="adj2" fmla="val 0"/>
              <a:gd name="adj3" fmla="val 25000"/>
              <a:gd name="adj4" fmla="val 15819"/>
            </a:avLst>
          </a:prstGeom>
          <a:solidFill>
            <a:schemeClr val="accent1"/>
          </a:solidFill>
          <a:ln w="38100">
            <a:solidFill>
              <a:srgbClr val="1A86D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41" tIns="109713" rIns="137141" bIns="109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29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Freeform 15"/>
          <p:cNvSpPr>
            <a:spLocks noEditPoints="1"/>
          </p:cNvSpPr>
          <p:nvPr userDrawn="1"/>
        </p:nvSpPr>
        <p:spPr bwMode="auto">
          <a:xfrm>
            <a:off x="4389233" y="6600372"/>
            <a:ext cx="121561" cy="121561"/>
          </a:xfrm>
          <a:custGeom>
            <a:avLst/>
            <a:gdLst>
              <a:gd name="T0" fmla="*/ 172 w 344"/>
              <a:gd name="T1" fmla="*/ 344 h 344"/>
              <a:gd name="T2" fmla="*/ 172 w 344"/>
              <a:gd name="T3" fmla="*/ 344 h 344"/>
              <a:gd name="T4" fmla="*/ 142 w 344"/>
              <a:gd name="T5" fmla="*/ 334 h 344"/>
              <a:gd name="T6" fmla="*/ 124 w 344"/>
              <a:gd name="T7" fmla="*/ 312 h 344"/>
              <a:gd name="T8" fmla="*/ 118 w 344"/>
              <a:gd name="T9" fmla="*/ 300 h 344"/>
              <a:gd name="T10" fmla="*/ 102 w 344"/>
              <a:gd name="T11" fmla="*/ 278 h 344"/>
              <a:gd name="T12" fmla="*/ 72 w 344"/>
              <a:gd name="T13" fmla="*/ 248 h 344"/>
              <a:gd name="T14" fmla="*/ 28 w 344"/>
              <a:gd name="T15" fmla="*/ 218 h 344"/>
              <a:gd name="T16" fmla="*/ 16 w 344"/>
              <a:gd name="T17" fmla="*/ 210 h 344"/>
              <a:gd name="T18" fmla="*/ 2 w 344"/>
              <a:gd name="T19" fmla="*/ 186 h 344"/>
              <a:gd name="T20" fmla="*/ 0 w 344"/>
              <a:gd name="T21" fmla="*/ 172 h 344"/>
              <a:gd name="T22" fmla="*/ 8 w 344"/>
              <a:gd name="T23" fmla="*/ 144 h 344"/>
              <a:gd name="T24" fmla="*/ 30 w 344"/>
              <a:gd name="T25" fmla="*/ 124 h 344"/>
              <a:gd name="T26" fmla="*/ 54 w 344"/>
              <a:gd name="T27" fmla="*/ 112 h 344"/>
              <a:gd name="T28" fmla="*/ 90 w 344"/>
              <a:gd name="T29" fmla="*/ 82 h 344"/>
              <a:gd name="T30" fmla="*/ 112 w 344"/>
              <a:gd name="T31" fmla="*/ 54 h 344"/>
              <a:gd name="T32" fmla="*/ 124 w 344"/>
              <a:gd name="T33" fmla="*/ 34 h 344"/>
              <a:gd name="T34" fmla="*/ 126 w 344"/>
              <a:gd name="T35" fmla="*/ 26 h 344"/>
              <a:gd name="T36" fmla="*/ 142 w 344"/>
              <a:gd name="T37" fmla="*/ 10 h 344"/>
              <a:gd name="T38" fmla="*/ 164 w 344"/>
              <a:gd name="T39" fmla="*/ 2 h 344"/>
              <a:gd name="T40" fmla="*/ 172 w 344"/>
              <a:gd name="T41" fmla="*/ 0 h 344"/>
              <a:gd name="T42" fmla="*/ 172 w 344"/>
              <a:gd name="T43" fmla="*/ 0 h 344"/>
              <a:gd name="T44" fmla="*/ 188 w 344"/>
              <a:gd name="T45" fmla="*/ 2 h 344"/>
              <a:gd name="T46" fmla="*/ 214 w 344"/>
              <a:gd name="T47" fmla="*/ 20 h 344"/>
              <a:gd name="T48" fmla="*/ 222 w 344"/>
              <a:gd name="T49" fmla="*/ 34 h 344"/>
              <a:gd name="T50" fmla="*/ 226 w 344"/>
              <a:gd name="T51" fmla="*/ 44 h 344"/>
              <a:gd name="T52" fmla="*/ 242 w 344"/>
              <a:gd name="T53" fmla="*/ 68 h 344"/>
              <a:gd name="T54" fmla="*/ 270 w 344"/>
              <a:gd name="T55" fmla="*/ 96 h 344"/>
              <a:gd name="T56" fmla="*/ 314 w 344"/>
              <a:gd name="T57" fmla="*/ 124 h 344"/>
              <a:gd name="T58" fmla="*/ 328 w 344"/>
              <a:gd name="T59" fmla="*/ 134 h 344"/>
              <a:gd name="T60" fmla="*/ 342 w 344"/>
              <a:gd name="T61" fmla="*/ 160 h 344"/>
              <a:gd name="T62" fmla="*/ 344 w 344"/>
              <a:gd name="T63" fmla="*/ 176 h 344"/>
              <a:gd name="T64" fmla="*/ 340 w 344"/>
              <a:gd name="T65" fmla="*/ 190 h 344"/>
              <a:gd name="T66" fmla="*/ 322 w 344"/>
              <a:gd name="T67" fmla="*/ 214 h 344"/>
              <a:gd name="T68" fmla="*/ 308 w 344"/>
              <a:gd name="T69" fmla="*/ 222 h 344"/>
              <a:gd name="T70" fmla="*/ 276 w 344"/>
              <a:gd name="T71" fmla="*/ 240 h 344"/>
              <a:gd name="T72" fmla="*/ 250 w 344"/>
              <a:gd name="T73" fmla="*/ 266 h 344"/>
              <a:gd name="T74" fmla="*/ 232 w 344"/>
              <a:gd name="T75" fmla="*/ 292 h 344"/>
              <a:gd name="T76" fmla="*/ 220 w 344"/>
              <a:gd name="T77" fmla="*/ 312 h 344"/>
              <a:gd name="T78" fmla="*/ 200 w 344"/>
              <a:gd name="T79" fmla="*/ 336 h 344"/>
              <a:gd name="T80" fmla="*/ 172 w 344"/>
              <a:gd name="T81" fmla="*/ 344 h 344"/>
              <a:gd name="T82" fmla="*/ 146 w 344"/>
              <a:gd name="T83" fmla="*/ 172 h 344"/>
              <a:gd name="T84" fmla="*/ 170 w 344"/>
              <a:gd name="T85" fmla="*/ 196 h 344"/>
              <a:gd name="T86" fmla="*/ 196 w 344"/>
              <a:gd name="T87" fmla="*/ 170 h 344"/>
              <a:gd name="T88" fmla="*/ 172 w 344"/>
              <a:gd name="T89" fmla="*/ 148 h 344"/>
              <a:gd name="T90" fmla="*/ 146 w 344"/>
              <a:gd name="T91" fmla="*/ 172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44" h="344">
                <a:moveTo>
                  <a:pt x="172" y="344"/>
                </a:moveTo>
                <a:lnTo>
                  <a:pt x="172" y="344"/>
                </a:lnTo>
                <a:lnTo>
                  <a:pt x="172" y="344"/>
                </a:lnTo>
                <a:lnTo>
                  <a:pt x="172" y="344"/>
                </a:lnTo>
                <a:lnTo>
                  <a:pt x="156" y="342"/>
                </a:lnTo>
                <a:lnTo>
                  <a:pt x="142" y="334"/>
                </a:lnTo>
                <a:lnTo>
                  <a:pt x="132" y="324"/>
                </a:lnTo>
                <a:lnTo>
                  <a:pt x="124" y="312"/>
                </a:lnTo>
                <a:lnTo>
                  <a:pt x="124" y="312"/>
                </a:lnTo>
                <a:lnTo>
                  <a:pt x="118" y="300"/>
                </a:lnTo>
                <a:lnTo>
                  <a:pt x="112" y="290"/>
                </a:lnTo>
                <a:lnTo>
                  <a:pt x="102" y="278"/>
                </a:lnTo>
                <a:lnTo>
                  <a:pt x="90" y="264"/>
                </a:lnTo>
                <a:lnTo>
                  <a:pt x="72" y="248"/>
                </a:lnTo>
                <a:lnTo>
                  <a:pt x="52" y="232"/>
                </a:lnTo>
                <a:lnTo>
                  <a:pt x="28" y="218"/>
                </a:lnTo>
                <a:lnTo>
                  <a:pt x="28" y="218"/>
                </a:lnTo>
                <a:lnTo>
                  <a:pt x="16" y="210"/>
                </a:lnTo>
                <a:lnTo>
                  <a:pt x="8" y="198"/>
                </a:lnTo>
                <a:lnTo>
                  <a:pt x="2" y="186"/>
                </a:lnTo>
                <a:lnTo>
                  <a:pt x="0" y="172"/>
                </a:lnTo>
                <a:lnTo>
                  <a:pt x="0" y="172"/>
                </a:lnTo>
                <a:lnTo>
                  <a:pt x="2" y="156"/>
                </a:lnTo>
                <a:lnTo>
                  <a:pt x="8" y="144"/>
                </a:lnTo>
                <a:lnTo>
                  <a:pt x="18" y="132"/>
                </a:lnTo>
                <a:lnTo>
                  <a:pt x="30" y="124"/>
                </a:lnTo>
                <a:lnTo>
                  <a:pt x="30" y="124"/>
                </a:lnTo>
                <a:lnTo>
                  <a:pt x="54" y="112"/>
                </a:lnTo>
                <a:lnTo>
                  <a:pt x="74" y="96"/>
                </a:lnTo>
                <a:lnTo>
                  <a:pt x="90" y="82"/>
                </a:lnTo>
                <a:lnTo>
                  <a:pt x="102" y="68"/>
                </a:lnTo>
                <a:lnTo>
                  <a:pt x="112" y="54"/>
                </a:lnTo>
                <a:lnTo>
                  <a:pt x="118" y="44"/>
                </a:lnTo>
                <a:lnTo>
                  <a:pt x="124" y="34"/>
                </a:lnTo>
                <a:lnTo>
                  <a:pt x="124" y="34"/>
                </a:lnTo>
                <a:lnTo>
                  <a:pt x="126" y="26"/>
                </a:lnTo>
                <a:lnTo>
                  <a:pt x="130" y="20"/>
                </a:lnTo>
                <a:lnTo>
                  <a:pt x="142" y="10"/>
                </a:lnTo>
                <a:lnTo>
                  <a:pt x="156" y="2"/>
                </a:lnTo>
                <a:lnTo>
                  <a:pt x="164" y="2"/>
                </a:lnTo>
                <a:lnTo>
                  <a:pt x="172" y="0"/>
                </a:lnTo>
                <a:lnTo>
                  <a:pt x="172" y="0"/>
                </a:lnTo>
                <a:lnTo>
                  <a:pt x="172" y="0"/>
                </a:lnTo>
                <a:lnTo>
                  <a:pt x="172" y="0"/>
                </a:lnTo>
                <a:lnTo>
                  <a:pt x="180" y="2"/>
                </a:lnTo>
                <a:lnTo>
                  <a:pt x="188" y="2"/>
                </a:lnTo>
                <a:lnTo>
                  <a:pt x="202" y="10"/>
                </a:lnTo>
                <a:lnTo>
                  <a:pt x="214" y="20"/>
                </a:lnTo>
                <a:lnTo>
                  <a:pt x="218" y="28"/>
                </a:lnTo>
                <a:lnTo>
                  <a:pt x="222" y="34"/>
                </a:lnTo>
                <a:lnTo>
                  <a:pt x="222" y="34"/>
                </a:lnTo>
                <a:lnTo>
                  <a:pt x="226" y="44"/>
                </a:lnTo>
                <a:lnTo>
                  <a:pt x="232" y="56"/>
                </a:lnTo>
                <a:lnTo>
                  <a:pt x="242" y="68"/>
                </a:lnTo>
                <a:lnTo>
                  <a:pt x="254" y="82"/>
                </a:lnTo>
                <a:lnTo>
                  <a:pt x="270" y="96"/>
                </a:lnTo>
                <a:lnTo>
                  <a:pt x="290" y="112"/>
                </a:lnTo>
                <a:lnTo>
                  <a:pt x="314" y="124"/>
                </a:lnTo>
                <a:lnTo>
                  <a:pt x="314" y="124"/>
                </a:lnTo>
                <a:lnTo>
                  <a:pt x="328" y="134"/>
                </a:lnTo>
                <a:lnTo>
                  <a:pt x="336" y="146"/>
                </a:lnTo>
                <a:lnTo>
                  <a:pt x="342" y="160"/>
                </a:lnTo>
                <a:lnTo>
                  <a:pt x="344" y="176"/>
                </a:lnTo>
                <a:lnTo>
                  <a:pt x="344" y="176"/>
                </a:lnTo>
                <a:lnTo>
                  <a:pt x="342" y="184"/>
                </a:lnTo>
                <a:lnTo>
                  <a:pt x="340" y="190"/>
                </a:lnTo>
                <a:lnTo>
                  <a:pt x="334" y="204"/>
                </a:lnTo>
                <a:lnTo>
                  <a:pt x="322" y="214"/>
                </a:lnTo>
                <a:lnTo>
                  <a:pt x="308" y="222"/>
                </a:lnTo>
                <a:lnTo>
                  <a:pt x="308" y="222"/>
                </a:lnTo>
                <a:lnTo>
                  <a:pt x="292" y="230"/>
                </a:lnTo>
                <a:lnTo>
                  <a:pt x="276" y="240"/>
                </a:lnTo>
                <a:lnTo>
                  <a:pt x="262" y="252"/>
                </a:lnTo>
                <a:lnTo>
                  <a:pt x="250" y="266"/>
                </a:lnTo>
                <a:lnTo>
                  <a:pt x="240" y="278"/>
                </a:lnTo>
                <a:lnTo>
                  <a:pt x="232" y="292"/>
                </a:lnTo>
                <a:lnTo>
                  <a:pt x="220" y="312"/>
                </a:lnTo>
                <a:lnTo>
                  <a:pt x="220" y="312"/>
                </a:lnTo>
                <a:lnTo>
                  <a:pt x="212" y="326"/>
                </a:lnTo>
                <a:lnTo>
                  <a:pt x="200" y="336"/>
                </a:lnTo>
                <a:lnTo>
                  <a:pt x="188" y="342"/>
                </a:lnTo>
                <a:lnTo>
                  <a:pt x="172" y="344"/>
                </a:lnTo>
                <a:lnTo>
                  <a:pt x="172" y="344"/>
                </a:lnTo>
                <a:close/>
                <a:moveTo>
                  <a:pt x="146" y="172"/>
                </a:moveTo>
                <a:lnTo>
                  <a:pt x="146" y="172"/>
                </a:lnTo>
                <a:lnTo>
                  <a:pt x="170" y="196"/>
                </a:lnTo>
                <a:lnTo>
                  <a:pt x="170" y="196"/>
                </a:lnTo>
                <a:lnTo>
                  <a:pt x="196" y="170"/>
                </a:lnTo>
                <a:lnTo>
                  <a:pt x="196" y="170"/>
                </a:lnTo>
                <a:lnTo>
                  <a:pt x="172" y="148"/>
                </a:lnTo>
                <a:lnTo>
                  <a:pt x="172" y="148"/>
                </a:lnTo>
                <a:lnTo>
                  <a:pt x="146" y="172"/>
                </a:lnTo>
                <a:lnTo>
                  <a:pt x="146" y="172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68570" tIns="34285" rIns="68570" bIns="34285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68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7" name="Freeform 18"/>
          <p:cNvSpPr>
            <a:spLocks/>
          </p:cNvSpPr>
          <p:nvPr userDrawn="1"/>
        </p:nvSpPr>
        <p:spPr bwMode="auto">
          <a:xfrm>
            <a:off x="4431638" y="6462555"/>
            <a:ext cx="37457" cy="124388"/>
          </a:xfrm>
          <a:custGeom>
            <a:avLst/>
            <a:gdLst>
              <a:gd name="T0" fmla="*/ 52 w 106"/>
              <a:gd name="T1" fmla="*/ 352 h 352"/>
              <a:gd name="T2" fmla="*/ 52 w 106"/>
              <a:gd name="T3" fmla="*/ 352 h 352"/>
              <a:gd name="T4" fmla="*/ 52 w 106"/>
              <a:gd name="T5" fmla="*/ 352 h 352"/>
              <a:gd name="T6" fmla="*/ 52 w 106"/>
              <a:gd name="T7" fmla="*/ 352 h 352"/>
              <a:gd name="T8" fmla="*/ 40 w 106"/>
              <a:gd name="T9" fmla="*/ 352 h 352"/>
              <a:gd name="T10" fmla="*/ 32 w 106"/>
              <a:gd name="T11" fmla="*/ 348 h 352"/>
              <a:gd name="T12" fmla="*/ 22 w 106"/>
              <a:gd name="T13" fmla="*/ 342 h 352"/>
              <a:gd name="T14" fmla="*/ 14 w 106"/>
              <a:gd name="T15" fmla="*/ 336 h 352"/>
              <a:gd name="T16" fmla="*/ 8 w 106"/>
              <a:gd name="T17" fmla="*/ 328 h 352"/>
              <a:gd name="T18" fmla="*/ 4 w 106"/>
              <a:gd name="T19" fmla="*/ 320 h 352"/>
              <a:gd name="T20" fmla="*/ 0 w 106"/>
              <a:gd name="T21" fmla="*/ 310 h 352"/>
              <a:gd name="T22" fmla="*/ 0 w 106"/>
              <a:gd name="T23" fmla="*/ 300 h 352"/>
              <a:gd name="T24" fmla="*/ 0 w 106"/>
              <a:gd name="T25" fmla="*/ 300 h 352"/>
              <a:gd name="T26" fmla="*/ 0 w 106"/>
              <a:gd name="T27" fmla="*/ 134 h 352"/>
              <a:gd name="T28" fmla="*/ 0 w 106"/>
              <a:gd name="T29" fmla="*/ 44 h 352"/>
              <a:gd name="T30" fmla="*/ 52 w 106"/>
              <a:gd name="T31" fmla="*/ 36 h 352"/>
              <a:gd name="T32" fmla="*/ 90 w 106"/>
              <a:gd name="T33" fmla="*/ 0 h 352"/>
              <a:gd name="T34" fmla="*/ 90 w 106"/>
              <a:gd name="T35" fmla="*/ 0 h 352"/>
              <a:gd name="T36" fmla="*/ 96 w 106"/>
              <a:gd name="T37" fmla="*/ 6 h 352"/>
              <a:gd name="T38" fmla="*/ 100 w 106"/>
              <a:gd name="T39" fmla="*/ 16 h 352"/>
              <a:gd name="T40" fmla="*/ 104 w 106"/>
              <a:gd name="T41" fmla="*/ 28 h 352"/>
              <a:gd name="T42" fmla="*/ 106 w 106"/>
              <a:gd name="T43" fmla="*/ 52 h 352"/>
              <a:gd name="T44" fmla="*/ 106 w 106"/>
              <a:gd name="T45" fmla="*/ 138 h 352"/>
              <a:gd name="T46" fmla="*/ 104 w 106"/>
              <a:gd name="T47" fmla="*/ 300 h 352"/>
              <a:gd name="T48" fmla="*/ 104 w 106"/>
              <a:gd name="T49" fmla="*/ 300 h 352"/>
              <a:gd name="T50" fmla="*/ 104 w 106"/>
              <a:gd name="T51" fmla="*/ 310 h 352"/>
              <a:gd name="T52" fmla="*/ 100 w 106"/>
              <a:gd name="T53" fmla="*/ 320 h 352"/>
              <a:gd name="T54" fmla="*/ 96 w 106"/>
              <a:gd name="T55" fmla="*/ 330 h 352"/>
              <a:gd name="T56" fmla="*/ 88 w 106"/>
              <a:gd name="T57" fmla="*/ 338 h 352"/>
              <a:gd name="T58" fmla="*/ 82 w 106"/>
              <a:gd name="T59" fmla="*/ 344 h 352"/>
              <a:gd name="T60" fmla="*/ 72 w 106"/>
              <a:gd name="T61" fmla="*/ 348 h 352"/>
              <a:gd name="T62" fmla="*/ 62 w 106"/>
              <a:gd name="T63" fmla="*/ 352 h 352"/>
              <a:gd name="T64" fmla="*/ 52 w 106"/>
              <a:gd name="T65" fmla="*/ 352 h 352"/>
              <a:gd name="T66" fmla="*/ 52 w 106"/>
              <a:gd name="T67" fmla="*/ 352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6" h="352">
                <a:moveTo>
                  <a:pt x="52" y="352"/>
                </a:moveTo>
                <a:lnTo>
                  <a:pt x="52" y="352"/>
                </a:lnTo>
                <a:lnTo>
                  <a:pt x="52" y="352"/>
                </a:lnTo>
                <a:lnTo>
                  <a:pt x="52" y="352"/>
                </a:lnTo>
                <a:lnTo>
                  <a:pt x="40" y="352"/>
                </a:lnTo>
                <a:lnTo>
                  <a:pt x="32" y="348"/>
                </a:lnTo>
                <a:lnTo>
                  <a:pt x="22" y="342"/>
                </a:lnTo>
                <a:lnTo>
                  <a:pt x="14" y="336"/>
                </a:lnTo>
                <a:lnTo>
                  <a:pt x="8" y="328"/>
                </a:lnTo>
                <a:lnTo>
                  <a:pt x="4" y="320"/>
                </a:lnTo>
                <a:lnTo>
                  <a:pt x="0" y="310"/>
                </a:lnTo>
                <a:lnTo>
                  <a:pt x="0" y="300"/>
                </a:lnTo>
                <a:lnTo>
                  <a:pt x="0" y="300"/>
                </a:lnTo>
                <a:lnTo>
                  <a:pt x="0" y="134"/>
                </a:lnTo>
                <a:lnTo>
                  <a:pt x="0" y="44"/>
                </a:lnTo>
                <a:lnTo>
                  <a:pt x="52" y="36"/>
                </a:lnTo>
                <a:lnTo>
                  <a:pt x="90" y="0"/>
                </a:lnTo>
                <a:lnTo>
                  <a:pt x="90" y="0"/>
                </a:lnTo>
                <a:lnTo>
                  <a:pt x="96" y="6"/>
                </a:lnTo>
                <a:lnTo>
                  <a:pt x="100" y="16"/>
                </a:lnTo>
                <a:lnTo>
                  <a:pt x="104" y="28"/>
                </a:lnTo>
                <a:lnTo>
                  <a:pt x="106" y="52"/>
                </a:lnTo>
                <a:lnTo>
                  <a:pt x="106" y="138"/>
                </a:lnTo>
                <a:lnTo>
                  <a:pt x="104" y="300"/>
                </a:lnTo>
                <a:lnTo>
                  <a:pt x="104" y="300"/>
                </a:lnTo>
                <a:lnTo>
                  <a:pt x="104" y="310"/>
                </a:lnTo>
                <a:lnTo>
                  <a:pt x="100" y="320"/>
                </a:lnTo>
                <a:lnTo>
                  <a:pt x="96" y="330"/>
                </a:lnTo>
                <a:lnTo>
                  <a:pt x="88" y="338"/>
                </a:lnTo>
                <a:lnTo>
                  <a:pt x="82" y="344"/>
                </a:lnTo>
                <a:lnTo>
                  <a:pt x="72" y="348"/>
                </a:lnTo>
                <a:lnTo>
                  <a:pt x="62" y="352"/>
                </a:lnTo>
                <a:lnTo>
                  <a:pt x="52" y="352"/>
                </a:lnTo>
                <a:lnTo>
                  <a:pt x="52" y="352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68570" tIns="34285" rIns="68570" bIns="34285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68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9" name="Rectangle 48"/>
          <p:cNvSpPr/>
          <p:nvPr userDrawn="1"/>
        </p:nvSpPr>
        <p:spPr bwMode="auto">
          <a:xfrm>
            <a:off x="-217599" y="6858001"/>
            <a:ext cx="12533085" cy="783771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0" tIns="34285" rIns="68570" bIns="3428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291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Rectangle 51"/>
          <p:cNvSpPr/>
          <p:nvPr userDrawn="1"/>
        </p:nvSpPr>
        <p:spPr bwMode="auto">
          <a:xfrm>
            <a:off x="-391885" y="6074231"/>
            <a:ext cx="391885" cy="783771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0" tIns="34285" rIns="68570" bIns="3428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291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Rectangle 52"/>
          <p:cNvSpPr/>
          <p:nvPr userDrawn="1"/>
        </p:nvSpPr>
        <p:spPr bwMode="auto">
          <a:xfrm>
            <a:off x="0" y="6344999"/>
            <a:ext cx="12192000" cy="513003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0" tIns="34285" rIns="68570" bIns="3428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291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2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512" y="6491045"/>
            <a:ext cx="936609" cy="20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1849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-7481"/>
            <a:ext cx="12192000" cy="753477"/>
          </a:xfrm>
          <a:solidFill>
            <a:srgbClr val="990000"/>
          </a:solidFill>
        </p:spPr>
        <p:txBody>
          <a:bodyPr/>
          <a:lstStyle>
            <a:lvl1pPr algn="ctr">
              <a:defRPr sz="3200" cap="all" spc="0" normalizeH="0"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de-CH" noProof="0"/>
              <a:t>Hier Klicken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9858" y="1076526"/>
            <a:ext cx="10820401" cy="4982310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Wingdings" panose="05000000000000000000" pitchFamily="2" charset="2"/>
              <a:buChar char="§"/>
              <a:defRPr>
                <a:solidFill>
                  <a:srgbClr val="260000"/>
                </a:solidFill>
                <a:latin typeface="+mn-lt"/>
              </a:defRPr>
            </a:lvl1pPr>
            <a:lvl2pPr>
              <a:lnSpc>
                <a:spcPct val="100000"/>
              </a:lnSpc>
              <a:defRPr>
                <a:solidFill>
                  <a:srgbClr val="260000"/>
                </a:solidFill>
                <a:latin typeface="+mn-lt"/>
              </a:defRPr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>
                <a:solidFill>
                  <a:srgbClr val="260000"/>
                </a:solidFill>
                <a:latin typeface="+mn-lt"/>
              </a:defRPr>
            </a:lvl3pPr>
            <a:lvl4pPr>
              <a:lnSpc>
                <a:spcPct val="100000"/>
              </a:lnSpc>
              <a:defRPr>
                <a:solidFill>
                  <a:srgbClr val="260000"/>
                </a:solidFill>
                <a:latin typeface="+mn-lt"/>
              </a:defRPr>
            </a:lvl4pPr>
            <a:lvl5pPr>
              <a:lnSpc>
                <a:spcPct val="100000"/>
              </a:lnSpc>
              <a:defRPr>
                <a:solidFill>
                  <a:srgbClr val="260000"/>
                </a:solidFill>
                <a:latin typeface="+mn-lt"/>
              </a:defRPr>
            </a:lvl5pPr>
          </a:lstStyle>
          <a:p>
            <a:pPr lvl="0"/>
            <a:r>
              <a:rPr lang="de-CH" noProof="0"/>
              <a:t>Oberstes Niveau</a:t>
            </a:r>
          </a:p>
          <a:p>
            <a:pPr lvl="1"/>
            <a:r>
              <a:rPr lang="de-CH" noProof="0"/>
              <a:t>Zweites Niveau</a:t>
            </a:r>
          </a:p>
          <a:p>
            <a:pPr lvl="2"/>
            <a:r>
              <a:rPr lang="de-CH" noProof="0"/>
              <a:t>Drittes Niveau</a:t>
            </a:r>
          </a:p>
          <a:p>
            <a:pPr lvl="3"/>
            <a:r>
              <a:rPr lang="de-CH" noProof="0"/>
              <a:t>Viertes Niveau</a:t>
            </a:r>
          </a:p>
          <a:p>
            <a:pPr lvl="4"/>
            <a:r>
              <a:rPr lang="de-CH" noProof="0"/>
              <a:t>Fünftes Niveau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2856" y="6312585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02C2D6DA-4B75-4F6A-8414-93081A24BA4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742968"/>
            <a:ext cx="12192000" cy="252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6785327"/>
            <a:ext cx="12192000" cy="72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31" y="6337801"/>
            <a:ext cx="1660103" cy="43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6401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864100"/>
          </a:xfrm>
        </p:spPr>
        <p:txBody>
          <a:bodyPr wrap="square">
            <a:spAutoFit/>
          </a:bodyPr>
          <a:lstStyle>
            <a:lvl1pPr>
              <a:defRPr sz="2941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 b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85799A-EB66-4D49-A8C1-577623AFAF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239" y="6392736"/>
            <a:ext cx="11205311" cy="398335"/>
          </a:xfrm>
        </p:spPr>
        <p:txBody>
          <a:bodyPr/>
          <a:lstStyle>
            <a:lvl1pPr marL="0" indent="0">
              <a:buNone/>
              <a:defRPr sz="1176"/>
            </a:lvl1pPr>
            <a:lvl2pPr marL="252134" indent="0">
              <a:buNone/>
              <a:defRPr sz="1176"/>
            </a:lvl2pPr>
            <a:lvl3pPr marL="420224" indent="0">
              <a:buNone/>
              <a:defRPr sz="1029"/>
            </a:lvl3pPr>
            <a:lvl4pPr marL="588314" indent="0">
              <a:buNone/>
              <a:defRPr sz="882"/>
            </a:lvl4pPr>
            <a:lvl5pPr marL="756403" indent="0">
              <a:buNone/>
              <a:defRPr sz="882"/>
            </a:lvl5pPr>
          </a:lstStyle>
          <a:p>
            <a:pPr lvl="0"/>
            <a:r>
              <a:rPr lang="en-US" dirty="0"/>
              <a:t>Edit Master text styles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89766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864100"/>
          </a:xfrm>
        </p:spPr>
        <p:txBody>
          <a:bodyPr wrap="square">
            <a:spAutoFit/>
          </a:bodyPr>
          <a:lstStyle>
            <a:lvl1pPr>
              <a:defRPr sz="2941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 b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85799A-EB66-4D49-A8C1-577623AFAF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239" y="6392736"/>
            <a:ext cx="11205311" cy="398335"/>
          </a:xfrm>
        </p:spPr>
        <p:txBody>
          <a:bodyPr/>
          <a:lstStyle>
            <a:lvl1pPr marL="0" indent="0">
              <a:buNone/>
              <a:defRPr sz="1176"/>
            </a:lvl1pPr>
            <a:lvl2pPr marL="252134" indent="0">
              <a:buNone/>
              <a:defRPr sz="1176"/>
            </a:lvl2pPr>
            <a:lvl3pPr marL="420224" indent="0">
              <a:buNone/>
              <a:defRPr sz="1029"/>
            </a:lvl3pPr>
            <a:lvl4pPr marL="588314" indent="0">
              <a:buNone/>
              <a:defRPr sz="882"/>
            </a:lvl4pPr>
            <a:lvl5pPr marL="756403" indent="0">
              <a:buNone/>
              <a:defRPr sz="882"/>
            </a:lvl5pPr>
          </a:lstStyle>
          <a:p>
            <a:pPr lvl="0"/>
            <a:r>
              <a:rPr lang="en-US" dirty="0"/>
              <a:t>Edit Master text styles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63649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864100"/>
          </a:xfrm>
        </p:spPr>
        <p:txBody>
          <a:bodyPr wrap="square">
            <a:spAutoFit/>
          </a:bodyPr>
          <a:lstStyle>
            <a:lvl1pPr>
              <a:defRPr sz="2941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 b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85799A-EB66-4D49-A8C1-577623AFAF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239" y="6392736"/>
            <a:ext cx="11205311" cy="398335"/>
          </a:xfrm>
        </p:spPr>
        <p:txBody>
          <a:bodyPr/>
          <a:lstStyle>
            <a:lvl1pPr marL="0" indent="0">
              <a:buNone/>
              <a:defRPr sz="1176"/>
            </a:lvl1pPr>
            <a:lvl2pPr marL="252134" indent="0">
              <a:buNone/>
              <a:defRPr sz="1176"/>
            </a:lvl2pPr>
            <a:lvl3pPr marL="420224" indent="0">
              <a:buNone/>
              <a:defRPr sz="1029"/>
            </a:lvl3pPr>
            <a:lvl4pPr marL="588314" indent="0">
              <a:buNone/>
              <a:defRPr sz="882"/>
            </a:lvl4pPr>
            <a:lvl5pPr marL="756403" indent="0">
              <a:buNone/>
              <a:defRPr sz="882"/>
            </a:lvl5pPr>
          </a:lstStyle>
          <a:p>
            <a:pPr lvl="0"/>
            <a:r>
              <a:rPr lang="en-US" dirty="0"/>
              <a:t>Edit Master text styles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930674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864100"/>
          </a:xfrm>
        </p:spPr>
        <p:txBody>
          <a:bodyPr wrap="square">
            <a:spAutoFit/>
          </a:bodyPr>
          <a:lstStyle>
            <a:lvl1pPr>
              <a:defRPr sz="2941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 b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85799A-EB66-4D49-A8C1-577623AFAF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239" y="6392736"/>
            <a:ext cx="11205311" cy="398335"/>
          </a:xfrm>
        </p:spPr>
        <p:txBody>
          <a:bodyPr/>
          <a:lstStyle>
            <a:lvl1pPr marL="0" indent="0">
              <a:buNone/>
              <a:defRPr sz="1176"/>
            </a:lvl1pPr>
            <a:lvl2pPr marL="252134" indent="0">
              <a:buNone/>
              <a:defRPr sz="1176"/>
            </a:lvl2pPr>
            <a:lvl3pPr marL="420224" indent="0">
              <a:buNone/>
              <a:defRPr sz="1029"/>
            </a:lvl3pPr>
            <a:lvl4pPr marL="588314" indent="0">
              <a:buNone/>
              <a:defRPr sz="882"/>
            </a:lvl4pPr>
            <a:lvl5pPr marL="756403" indent="0">
              <a:buNone/>
              <a:defRPr sz="882"/>
            </a:lvl5pPr>
          </a:lstStyle>
          <a:p>
            <a:pPr lvl="0"/>
            <a:r>
              <a:rPr lang="en-US" dirty="0"/>
              <a:t>Edit Master text styles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43995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864100"/>
          </a:xfrm>
        </p:spPr>
        <p:txBody>
          <a:bodyPr wrap="square">
            <a:spAutoFit/>
          </a:bodyPr>
          <a:lstStyle>
            <a:lvl1pPr>
              <a:defRPr sz="2941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 b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85799A-EB66-4D49-A8C1-577623AFAF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239" y="6392736"/>
            <a:ext cx="11205311" cy="398335"/>
          </a:xfrm>
        </p:spPr>
        <p:txBody>
          <a:bodyPr/>
          <a:lstStyle>
            <a:lvl1pPr marL="0" indent="0">
              <a:buNone/>
              <a:defRPr sz="1176"/>
            </a:lvl1pPr>
            <a:lvl2pPr marL="252134" indent="0">
              <a:buNone/>
              <a:defRPr sz="1176"/>
            </a:lvl2pPr>
            <a:lvl3pPr marL="420224" indent="0">
              <a:buNone/>
              <a:defRPr sz="1029"/>
            </a:lvl3pPr>
            <a:lvl4pPr marL="588314" indent="0">
              <a:buNone/>
              <a:defRPr sz="882"/>
            </a:lvl4pPr>
            <a:lvl5pPr marL="756403" indent="0">
              <a:buNone/>
              <a:defRPr sz="882"/>
            </a:lvl5pPr>
          </a:lstStyle>
          <a:p>
            <a:pPr lvl="0"/>
            <a:r>
              <a:rPr lang="en-US" dirty="0"/>
              <a:t>Edit Master text styles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183224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864100"/>
          </a:xfrm>
        </p:spPr>
        <p:txBody>
          <a:bodyPr wrap="square">
            <a:spAutoFit/>
          </a:bodyPr>
          <a:lstStyle>
            <a:lvl1pPr>
              <a:defRPr sz="2941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 b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85799A-EB66-4D49-A8C1-577623AFAF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239" y="6392736"/>
            <a:ext cx="11205311" cy="398335"/>
          </a:xfrm>
        </p:spPr>
        <p:txBody>
          <a:bodyPr/>
          <a:lstStyle>
            <a:lvl1pPr marL="0" indent="0">
              <a:buNone/>
              <a:defRPr sz="1176"/>
            </a:lvl1pPr>
            <a:lvl2pPr marL="252134" indent="0">
              <a:buNone/>
              <a:defRPr sz="1176"/>
            </a:lvl2pPr>
            <a:lvl3pPr marL="420224" indent="0">
              <a:buNone/>
              <a:defRPr sz="1029"/>
            </a:lvl3pPr>
            <a:lvl4pPr marL="588314" indent="0">
              <a:buNone/>
              <a:defRPr sz="882"/>
            </a:lvl4pPr>
            <a:lvl5pPr marL="756403" indent="0">
              <a:buNone/>
              <a:defRPr sz="882"/>
            </a:lvl5pPr>
          </a:lstStyle>
          <a:p>
            <a:pPr lvl="0"/>
            <a:r>
              <a:rPr lang="en-US" dirty="0"/>
              <a:t>Edit Master text styles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37408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864100"/>
          </a:xfrm>
        </p:spPr>
        <p:txBody>
          <a:bodyPr wrap="square">
            <a:spAutoFit/>
          </a:bodyPr>
          <a:lstStyle>
            <a:lvl1pPr>
              <a:defRPr sz="2941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 b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85799A-EB66-4D49-A8C1-577623AFAF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239" y="6392736"/>
            <a:ext cx="11205311" cy="398335"/>
          </a:xfrm>
        </p:spPr>
        <p:txBody>
          <a:bodyPr/>
          <a:lstStyle>
            <a:lvl1pPr marL="0" indent="0">
              <a:buNone/>
              <a:defRPr sz="1176"/>
            </a:lvl1pPr>
            <a:lvl2pPr marL="252134" indent="0">
              <a:buNone/>
              <a:defRPr sz="1176"/>
            </a:lvl2pPr>
            <a:lvl3pPr marL="420224" indent="0">
              <a:buNone/>
              <a:defRPr sz="1029"/>
            </a:lvl3pPr>
            <a:lvl4pPr marL="588314" indent="0">
              <a:buNone/>
              <a:defRPr sz="882"/>
            </a:lvl4pPr>
            <a:lvl5pPr marL="756403" indent="0">
              <a:buNone/>
              <a:defRPr sz="882"/>
            </a:lvl5pPr>
          </a:lstStyle>
          <a:p>
            <a:pPr lvl="0"/>
            <a:r>
              <a:rPr lang="en-US" dirty="0"/>
              <a:t>Edit Master text styles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07646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864100"/>
          </a:xfrm>
        </p:spPr>
        <p:txBody>
          <a:bodyPr wrap="square">
            <a:spAutoFit/>
          </a:bodyPr>
          <a:lstStyle>
            <a:lvl1pPr>
              <a:defRPr sz="2941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 b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85799A-EB66-4D49-A8C1-577623AFAF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239" y="6392736"/>
            <a:ext cx="11205311" cy="398335"/>
          </a:xfrm>
        </p:spPr>
        <p:txBody>
          <a:bodyPr/>
          <a:lstStyle>
            <a:lvl1pPr marL="0" indent="0">
              <a:buNone/>
              <a:defRPr sz="1176"/>
            </a:lvl1pPr>
            <a:lvl2pPr marL="252134" indent="0">
              <a:buNone/>
              <a:defRPr sz="1176"/>
            </a:lvl2pPr>
            <a:lvl3pPr marL="420224" indent="0">
              <a:buNone/>
              <a:defRPr sz="1029"/>
            </a:lvl3pPr>
            <a:lvl4pPr marL="588314" indent="0">
              <a:buNone/>
              <a:defRPr sz="882"/>
            </a:lvl4pPr>
            <a:lvl5pPr marL="756403" indent="0">
              <a:buNone/>
              <a:defRPr sz="882"/>
            </a:lvl5pPr>
          </a:lstStyle>
          <a:p>
            <a:pPr lvl="0"/>
            <a:r>
              <a:rPr lang="en-US" dirty="0"/>
              <a:t>Edit Master text styles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567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864100"/>
          </a:xfrm>
        </p:spPr>
        <p:txBody>
          <a:bodyPr wrap="square">
            <a:spAutoFit/>
          </a:bodyPr>
          <a:lstStyle>
            <a:lvl1pPr>
              <a:defRPr sz="2941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 b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85799A-EB66-4D49-A8C1-577623AFAF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239" y="6392736"/>
            <a:ext cx="11205311" cy="398335"/>
          </a:xfrm>
        </p:spPr>
        <p:txBody>
          <a:bodyPr/>
          <a:lstStyle>
            <a:lvl1pPr marL="0" indent="0">
              <a:buNone/>
              <a:defRPr sz="1176"/>
            </a:lvl1pPr>
            <a:lvl2pPr marL="252134" indent="0">
              <a:buNone/>
              <a:defRPr sz="1176"/>
            </a:lvl2pPr>
            <a:lvl3pPr marL="420224" indent="0">
              <a:buNone/>
              <a:defRPr sz="1029"/>
            </a:lvl3pPr>
            <a:lvl4pPr marL="588314" indent="0">
              <a:buNone/>
              <a:defRPr sz="882"/>
            </a:lvl4pPr>
            <a:lvl5pPr marL="756403" indent="0">
              <a:buNone/>
              <a:defRPr sz="882"/>
            </a:lvl5pPr>
          </a:lstStyle>
          <a:p>
            <a:pPr lvl="0"/>
            <a:r>
              <a:rPr lang="en-US" dirty="0"/>
              <a:t>Edit Master text styles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02884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864100"/>
          </a:xfrm>
        </p:spPr>
        <p:txBody>
          <a:bodyPr wrap="square">
            <a:spAutoFit/>
          </a:bodyPr>
          <a:lstStyle>
            <a:lvl1pPr>
              <a:defRPr sz="2941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 b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85799A-EB66-4D49-A8C1-577623AFAF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239" y="6392736"/>
            <a:ext cx="11205311" cy="398335"/>
          </a:xfrm>
        </p:spPr>
        <p:txBody>
          <a:bodyPr/>
          <a:lstStyle>
            <a:lvl1pPr marL="0" indent="0">
              <a:buNone/>
              <a:defRPr sz="1176"/>
            </a:lvl1pPr>
            <a:lvl2pPr marL="252134" indent="0">
              <a:buNone/>
              <a:defRPr sz="1176"/>
            </a:lvl2pPr>
            <a:lvl3pPr marL="420224" indent="0">
              <a:buNone/>
              <a:defRPr sz="1029"/>
            </a:lvl3pPr>
            <a:lvl4pPr marL="588314" indent="0">
              <a:buNone/>
              <a:defRPr sz="882"/>
            </a:lvl4pPr>
            <a:lvl5pPr marL="756403" indent="0">
              <a:buNone/>
              <a:defRPr sz="882"/>
            </a:lvl5pPr>
          </a:lstStyle>
          <a:p>
            <a:pPr lvl="0"/>
            <a:r>
              <a:rPr lang="en-US" dirty="0"/>
              <a:t>Edit Master text styles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764665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ufgabe">
    <p:bg>
      <p:bgPr>
        <a:blipFill dpi="0" rotWithShape="1">
          <a:blip r:embed="rId2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-7481"/>
            <a:ext cx="12192000" cy="753477"/>
          </a:xfrm>
          <a:solidFill>
            <a:srgbClr val="FF0000"/>
          </a:solidFill>
        </p:spPr>
        <p:txBody>
          <a:bodyPr/>
          <a:lstStyle>
            <a:lvl1pPr algn="ctr">
              <a:defRPr sz="3200" cap="all" spc="0" normalizeH="0"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de-CH" noProof="0"/>
              <a:t>Hier Klicken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9858" y="1076526"/>
            <a:ext cx="10820401" cy="498231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solidFill>
                  <a:srgbClr val="183C5C"/>
                </a:solidFill>
                <a:latin typeface="+mn-lt"/>
              </a:defRPr>
            </a:lvl1pPr>
            <a:lvl2pPr>
              <a:defRPr>
                <a:solidFill>
                  <a:srgbClr val="183C5C"/>
                </a:solidFill>
                <a:latin typeface="+mn-lt"/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183C5C"/>
                </a:solidFill>
                <a:latin typeface="+mn-lt"/>
              </a:defRPr>
            </a:lvl3pPr>
            <a:lvl4pPr>
              <a:defRPr>
                <a:solidFill>
                  <a:srgbClr val="183C5C"/>
                </a:solidFill>
                <a:latin typeface="+mn-lt"/>
              </a:defRPr>
            </a:lvl4pPr>
            <a:lvl5pPr>
              <a:defRPr>
                <a:solidFill>
                  <a:srgbClr val="183C5C"/>
                </a:solidFill>
                <a:latin typeface="+mn-lt"/>
              </a:defRPr>
            </a:lvl5pPr>
          </a:lstStyle>
          <a:p>
            <a:pPr lvl="0"/>
            <a:r>
              <a:rPr lang="de-CH" noProof="0"/>
              <a:t>Oberstes Niveau</a:t>
            </a:r>
          </a:p>
          <a:p>
            <a:pPr lvl="1"/>
            <a:r>
              <a:rPr lang="de-CH" noProof="0"/>
              <a:t>Zweites Niveau</a:t>
            </a:r>
          </a:p>
          <a:p>
            <a:pPr lvl="2"/>
            <a:r>
              <a:rPr lang="de-CH" noProof="0"/>
              <a:t>Drittes Niveau</a:t>
            </a:r>
          </a:p>
          <a:p>
            <a:pPr lvl="3"/>
            <a:r>
              <a:rPr lang="de-CH" noProof="0"/>
              <a:t>Viertes Niveau</a:t>
            </a:r>
          </a:p>
          <a:p>
            <a:pPr lvl="4"/>
            <a:r>
              <a:rPr lang="de-CH" noProof="0"/>
              <a:t>Fünftes Niveau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2856" y="6312585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02C2D6DA-4B75-4F6A-8414-93081A24BA4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742968"/>
            <a:ext cx="12192000" cy="252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6785327"/>
            <a:ext cx="12192000" cy="72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31" y="6337801"/>
            <a:ext cx="1660103" cy="43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65039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864100"/>
          </a:xfrm>
        </p:spPr>
        <p:txBody>
          <a:bodyPr wrap="square">
            <a:spAutoFit/>
          </a:bodyPr>
          <a:lstStyle>
            <a:lvl1pPr>
              <a:defRPr sz="2941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 b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85799A-EB66-4D49-A8C1-577623AFAF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239" y="6392736"/>
            <a:ext cx="11205311" cy="398335"/>
          </a:xfrm>
        </p:spPr>
        <p:txBody>
          <a:bodyPr/>
          <a:lstStyle>
            <a:lvl1pPr marL="0" indent="0">
              <a:buNone/>
              <a:defRPr sz="1176"/>
            </a:lvl1pPr>
            <a:lvl2pPr marL="252134" indent="0">
              <a:buNone/>
              <a:defRPr sz="1176"/>
            </a:lvl2pPr>
            <a:lvl3pPr marL="420224" indent="0">
              <a:buNone/>
              <a:defRPr sz="1029"/>
            </a:lvl3pPr>
            <a:lvl4pPr marL="588314" indent="0">
              <a:buNone/>
              <a:defRPr sz="882"/>
            </a:lvl4pPr>
            <a:lvl5pPr marL="756403" indent="0">
              <a:buNone/>
              <a:defRPr sz="882"/>
            </a:lvl5pPr>
          </a:lstStyle>
          <a:p>
            <a:pPr lvl="0"/>
            <a:r>
              <a:rPr lang="en-US" dirty="0"/>
              <a:t>Edit Master text styles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888583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864100"/>
          </a:xfrm>
        </p:spPr>
        <p:txBody>
          <a:bodyPr wrap="square">
            <a:spAutoFit/>
          </a:bodyPr>
          <a:lstStyle>
            <a:lvl1pPr>
              <a:defRPr sz="2941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 b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85799A-EB66-4D49-A8C1-577623AFAF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239" y="6392736"/>
            <a:ext cx="11205311" cy="398335"/>
          </a:xfrm>
        </p:spPr>
        <p:txBody>
          <a:bodyPr/>
          <a:lstStyle>
            <a:lvl1pPr marL="0" indent="0">
              <a:buNone/>
              <a:defRPr sz="1176"/>
            </a:lvl1pPr>
            <a:lvl2pPr marL="252134" indent="0">
              <a:buNone/>
              <a:defRPr sz="1176"/>
            </a:lvl2pPr>
            <a:lvl3pPr marL="420224" indent="0">
              <a:buNone/>
              <a:defRPr sz="1029"/>
            </a:lvl3pPr>
            <a:lvl4pPr marL="588314" indent="0">
              <a:buNone/>
              <a:defRPr sz="882"/>
            </a:lvl4pPr>
            <a:lvl5pPr marL="756403" indent="0">
              <a:buNone/>
              <a:defRPr sz="882"/>
            </a:lvl5pPr>
          </a:lstStyle>
          <a:p>
            <a:pPr lvl="0"/>
            <a:r>
              <a:rPr lang="en-US" dirty="0"/>
              <a:t>Edit Master text styles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16176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864100"/>
          </a:xfrm>
        </p:spPr>
        <p:txBody>
          <a:bodyPr wrap="square">
            <a:spAutoFit/>
          </a:bodyPr>
          <a:lstStyle>
            <a:lvl1pPr>
              <a:defRPr sz="2941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 b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85799A-EB66-4D49-A8C1-577623AFAF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239" y="6392736"/>
            <a:ext cx="11205311" cy="398335"/>
          </a:xfrm>
        </p:spPr>
        <p:txBody>
          <a:bodyPr/>
          <a:lstStyle>
            <a:lvl1pPr marL="0" indent="0">
              <a:buNone/>
              <a:defRPr sz="1176"/>
            </a:lvl1pPr>
            <a:lvl2pPr marL="252134" indent="0">
              <a:buNone/>
              <a:defRPr sz="1176"/>
            </a:lvl2pPr>
            <a:lvl3pPr marL="420224" indent="0">
              <a:buNone/>
              <a:defRPr sz="1029"/>
            </a:lvl3pPr>
            <a:lvl4pPr marL="588314" indent="0">
              <a:buNone/>
              <a:defRPr sz="882"/>
            </a:lvl4pPr>
            <a:lvl5pPr marL="756403" indent="0">
              <a:buNone/>
              <a:defRPr sz="882"/>
            </a:lvl5pPr>
          </a:lstStyle>
          <a:p>
            <a:pPr lvl="0"/>
            <a:r>
              <a:rPr lang="en-US" dirty="0"/>
              <a:t>Edit Master text styles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54731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>
            <a:lvl1pPr algn="ctr">
              <a:defRPr sz="225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9"/>
            <a:ext cx="9144000" cy="1655763"/>
          </a:xfrm>
        </p:spPr>
        <p:txBody>
          <a:bodyPr/>
          <a:lstStyle>
            <a:lvl1pPr marL="0" indent="0" algn="ctr">
              <a:buNone/>
              <a:defRPr sz="900"/>
            </a:lvl1pPr>
            <a:lvl2pPr marL="171450" indent="0" algn="ctr">
              <a:buNone/>
              <a:defRPr sz="750"/>
            </a:lvl2pPr>
            <a:lvl3pPr marL="342900" indent="0" algn="ctr">
              <a:buNone/>
              <a:defRPr sz="675"/>
            </a:lvl3pPr>
            <a:lvl4pPr marL="514350" indent="0" algn="ctr">
              <a:buNone/>
              <a:defRPr sz="600"/>
            </a:lvl4pPr>
            <a:lvl5pPr marL="685800" indent="0" algn="ctr">
              <a:buNone/>
              <a:defRPr sz="600"/>
            </a:lvl5pPr>
            <a:lvl6pPr marL="857250" indent="0" algn="ctr">
              <a:buNone/>
              <a:defRPr sz="600"/>
            </a:lvl6pPr>
            <a:lvl7pPr marL="1028700" indent="0" algn="ctr">
              <a:buNone/>
              <a:defRPr sz="600"/>
            </a:lvl7pPr>
            <a:lvl8pPr marL="1200150" indent="0" algn="ctr">
              <a:buNone/>
              <a:defRPr sz="600"/>
            </a:lvl8pPr>
            <a:lvl9pPr marL="1371600" indent="0" algn="ctr">
              <a:buNone/>
              <a:defRPr sz="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8126954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1940969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8"/>
          </a:xfrm>
        </p:spPr>
        <p:txBody>
          <a:bodyPr/>
          <a:lstStyle>
            <a:lvl1pPr>
              <a:defRPr sz="225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8"/>
          </a:xfrm>
        </p:spPr>
        <p:txBody>
          <a:bodyPr/>
          <a:lstStyle>
            <a:lvl1pPr marL="0" indent="0">
              <a:buNone/>
              <a:defRPr sz="900"/>
            </a:lvl1pPr>
            <a:lvl2pPr marL="171450" indent="0">
              <a:buNone/>
              <a:defRPr sz="750"/>
            </a:lvl2pPr>
            <a:lvl3pPr marL="342900" indent="0">
              <a:buNone/>
              <a:defRPr sz="675"/>
            </a:lvl3pPr>
            <a:lvl4pPr marL="514350" indent="0">
              <a:buNone/>
              <a:defRPr sz="600"/>
            </a:lvl4pPr>
            <a:lvl5pPr marL="685800" indent="0">
              <a:buNone/>
              <a:defRPr sz="600"/>
            </a:lvl5pPr>
            <a:lvl6pPr marL="857250" indent="0">
              <a:buNone/>
              <a:defRPr sz="600"/>
            </a:lvl6pPr>
            <a:lvl7pPr marL="1028700" indent="0">
              <a:buNone/>
              <a:defRPr sz="600"/>
            </a:lvl7pPr>
            <a:lvl8pPr marL="1200150" indent="0">
              <a:buNone/>
              <a:defRPr sz="600"/>
            </a:lvl8pPr>
            <a:lvl9pPr marL="137160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6863304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9950" y="3530600"/>
            <a:ext cx="5187951" cy="793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4101" y="3530600"/>
            <a:ext cx="5187951" cy="793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53430859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8" cy="823913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750" b="1"/>
            </a:lvl2pPr>
            <a:lvl3pPr marL="342900" indent="0">
              <a:buNone/>
              <a:defRPr sz="675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4"/>
            <a:ext cx="5183188" cy="823913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750" b="1"/>
            </a:lvl2pPr>
            <a:lvl3pPr marL="342900" indent="0">
              <a:buNone/>
              <a:defRPr sz="675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5860386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6699955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497768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0" y="684"/>
            <a:ext cx="12192000" cy="753477"/>
          </a:xfrm>
          <a:solidFill>
            <a:srgbClr val="990000"/>
          </a:solidFill>
        </p:spPr>
        <p:txBody>
          <a:bodyPr/>
          <a:lstStyle>
            <a:lvl1pPr algn="ctr">
              <a:defRPr sz="3200" cap="all" spc="0" normalizeH="0"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de-CH" noProof="0"/>
              <a:t>Hier Klicken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2856" y="6312585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02C2D6DA-4B75-4F6A-8414-93081A24BA4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6785327"/>
            <a:ext cx="12192000" cy="72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9858" y="1200150"/>
            <a:ext cx="4822369" cy="4858686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solidFill>
                  <a:srgbClr val="260000"/>
                </a:solidFill>
                <a:latin typeface="+mn-lt"/>
              </a:defRPr>
            </a:lvl1pPr>
            <a:lvl2pPr>
              <a:defRPr>
                <a:solidFill>
                  <a:srgbClr val="260000"/>
                </a:solidFill>
                <a:latin typeface="+mn-lt"/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260000"/>
                </a:solidFill>
                <a:latin typeface="+mn-lt"/>
              </a:defRPr>
            </a:lvl3pPr>
            <a:lvl4pPr>
              <a:defRPr>
                <a:solidFill>
                  <a:srgbClr val="260000"/>
                </a:solidFill>
                <a:latin typeface="+mn-lt"/>
              </a:defRPr>
            </a:lvl4pPr>
            <a:lvl5pPr>
              <a:defRPr>
                <a:solidFill>
                  <a:srgbClr val="260000"/>
                </a:solidFill>
                <a:latin typeface="+mn-lt"/>
              </a:defRPr>
            </a:lvl5pPr>
          </a:lstStyle>
          <a:p>
            <a:pPr lvl="0"/>
            <a:r>
              <a:rPr lang="de-CH" noProof="0"/>
              <a:t>Oberstes Niveau</a:t>
            </a:r>
          </a:p>
          <a:p>
            <a:pPr lvl="1"/>
            <a:r>
              <a:rPr lang="de-CH" noProof="0"/>
              <a:t>Zweites Niveau</a:t>
            </a:r>
          </a:p>
          <a:p>
            <a:pPr lvl="2"/>
            <a:r>
              <a:rPr lang="de-CH" noProof="0"/>
              <a:t>Drittes Niveau</a:t>
            </a:r>
          </a:p>
          <a:p>
            <a:pPr lvl="3"/>
            <a:r>
              <a:rPr lang="de-CH" noProof="0"/>
              <a:t>Viertes Niveau</a:t>
            </a:r>
          </a:p>
          <a:p>
            <a:pPr lvl="4"/>
            <a:r>
              <a:rPr lang="de-CH" noProof="0"/>
              <a:t>Fünftes Niveau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342744" y="1200150"/>
            <a:ext cx="4822369" cy="4858686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solidFill>
                  <a:srgbClr val="260000"/>
                </a:solidFill>
                <a:latin typeface="+mn-lt"/>
              </a:defRPr>
            </a:lvl1pPr>
            <a:lvl2pPr>
              <a:defRPr>
                <a:solidFill>
                  <a:srgbClr val="260000"/>
                </a:solidFill>
                <a:latin typeface="+mn-lt"/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260000"/>
                </a:solidFill>
                <a:latin typeface="+mn-lt"/>
              </a:defRPr>
            </a:lvl3pPr>
            <a:lvl4pPr>
              <a:defRPr>
                <a:solidFill>
                  <a:srgbClr val="260000"/>
                </a:solidFill>
                <a:latin typeface="+mn-lt"/>
              </a:defRPr>
            </a:lvl4pPr>
            <a:lvl5pPr>
              <a:defRPr>
                <a:solidFill>
                  <a:srgbClr val="260000"/>
                </a:solidFill>
                <a:latin typeface="+mn-lt"/>
              </a:defRPr>
            </a:lvl5pPr>
          </a:lstStyle>
          <a:p>
            <a:pPr lvl="0"/>
            <a:r>
              <a:rPr lang="de-CH" noProof="0"/>
              <a:t>Oberstes Niveau</a:t>
            </a:r>
          </a:p>
          <a:p>
            <a:pPr lvl="1"/>
            <a:r>
              <a:rPr lang="de-CH" noProof="0"/>
              <a:t>Zweites Niveau</a:t>
            </a:r>
          </a:p>
          <a:p>
            <a:pPr lvl="2"/>
            <a:r>
              <a:rPr lang="de-CH" noProof="0"/>
              <a:t>Drittes Niveau</a:t>
            </a:r>
          </a:p>
          <a:p>
            <a:pPr lvl="3"/>
            <a:r>
              <a:rPr lang="de-CH" noProof="0"/>
              <a:t>Viertes Niveau</a:t>
            </a:r>
          </a:p>
          <a:p>
            <a:pPr lvl="4"/>
            <a:r>
              <a:rPr lang="de-CH" noProof="0"/>
              <a:t>Fünftes Niveau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742968"/>
            <a:ext cx="12192000" cy="252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31" y="6337801"/>
            <a:ext cx="1660103" cy="43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2259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750"/>
            </a:lvl4pPr>
            <a:lvl5pPr>
              <a:defRPr sz="750"/>
            </a:lvl5pPr>
            <a:lvl6pPr>
              <a:defRPr sz="750"/>
            </a:lvl6pPr>
            <a:lvl7pPr>
              <a:defRPr sz="750"/>
            </a:lvl7pPr>
            <a:lvl8pPr>
              <a:defRPr sz="750"/>
            </a:lvl8pPr>
            <a:lvl9pPr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600"/>
            </a:lvl1pPr>
            <a:lvl2pPr marL="171450" indent="0">
              <a:buNone/>
              <a:defRPr sz="525"/>
            </a:lvl2pPr>
            <a:lvl3pPr marL="342900" indent="0">
              <a:buNone/>
              <a:defRPr sz="450"/>
            </a:lvl3pPr>
            <a:lvl4pPr marL="514350" indent="0">
              <a:buNone/>
              <a:defRPr sz="375"/>
            </a:lvl4pPr>
            <a:lvl5pPr marL="685800" indent="0">
              <a:buNone/>
              <a:defRPr sz="375"/>
            </a:lvl5pPr>
            <a:lvl6pPr marL="857250" indent="0">
              <a:buNone/>
              <a:defRPr sz="375"/>
            </a:lvl6pPr>
            <a:lvl7pPr marL="1028700" indent="0">
              <a:buNone/>
              <a:defRPr sz="375"/>
            </a:lvl7pPr>
            <a:lvl8pPr marL="1200150" indent="0">
              <a:buNone/>
              <a:defRPr sz="375"/>
            </a:lvl8pPr>
            <a:lvl9pPr marL="1371600" indent="0">
              <a:buNone/>
              <a:defRPr sz="3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4553776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1200"/>
            </a:lvl1pPr>
            <a:lvl2pPr marL="171450" indent="0">
              <a:buNone/>
              <a:defRPr sz="1050"/>
            </a:lvl2pPr>
            <a:lvl3pPr marL="342900" indent="0">
              <a:buNone/>
              <a:defRPr sz="900"/>
            </a:lvl3pPr>
            <a:lvl4pPr marL="514350" indent="0">
              <a:buNone/>
              <a:defRPr sz="750"/>
            </a:lvl4pPr>
            <a:lvl5pPr marL="685800" indent="0">
              <a:buNone/>
              <a:defRPr sz="750"/>
            </a:lvl5pPr>
            <a:lvl6pPr marL="857250" indent="0">
              <a:buNone/>
              <a:defRPr sz="750"/>
            </a:lvl6pPr>
            <a:lvl7pPr marL="1028700" indent="0">
              <a:buNone/>
              <a:defRPr sz="750"/>
            </a:lvl7pPr>
            <a:lvl8pPr marL="1200150" indent="0">
              <a:buNone/>
              <a:defRPr sz="750"/>
            </a:lvl8pPr>
            <a:lvl9pPr marL="1371600" indent="0">
              <a:buNone/>
              <a:defRPr sz="750"/>
            </a:lvl9pPr>
          </a:lstStyle>
          <a:p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600"/>
            </a:lvl1pPr>
            <a:lvl2pPr marL="171450" indent="0">
              <a:buNone/>
              <a:defRPr sz="525"/>
            </a:lvl2pPr>
            <a:lvl3pPr marL="342900" indent="0">
              <a:buNone/>
              <a:defRPr sz="450"/>
            </a:lvl3pPr>
            <a:lvl4pPr marL="514350" indent="0">
              <a:buNone/>
              <a:defRPr sz="375"/>
            </a:lvl4pPr>
            <a:lvl5pPr marL="685800" indent="0">
              <a:buNone/>
              <a:defRPr sz="375"/>
            </a:lvl5pPr>
            <a:lvl6pPr marL="857250" indent="0">
              <a:buNone/>
              <a:defRPr sz="375"/>
            </a:lvl6pPr>
            <a:lvl7pPr marL="1028700" indent="0">
              <a:buNone/>
              <a:defRPr sz="375"/>
            </a:lvl7pPr>
            <a:lvl8pPr marL="1200150" indent="0">
              <a:buNone/>
              <a:defRPr sz="375"/>
            </a:lvl8pPr>
            <a:lvl9pPr marL="1371600" indent="0">
              <a:buNone/>
              <a:defRPr sz="3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0768710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09510256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09026" y="1149350"/>
            <a:ext cx="2613025" cy="317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9951" y="1149350"/>
            <a:ext cx="7762875" cy="3175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7921926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0" y="684"/>
            <a:ext cx="12192000" cy="753477"/>
          </a:xfrm>
          <a:solidFill>
            <a:srgbClr val="990000"/>
          </a:solidFill>
        </p:spPr>
        <p:txBody>
          <a:bodyPr/>
          <a:lstStyle>
            <a:lvl1pPr algn="ctr">
              <a:defRPr sz="3200" cap="all" spc="0" normalizeH="0"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de-CH" noProof="0"/>
              <a:t>Hier Klicken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2856" y="6312585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02C2D6DA-4B75-4F6A-8414-93081A24BA4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6785327"/>
            <a:ext cx="12192000" cy="72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9858" y="1200151"/>
            <a:ext cx="4822369" cy="2073729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solidFill>
                  <a:srgbClr val="260000"/>
                </a:solidFill>
                <a:latin typeface="+mn-lt"/>
              </a:defRPr>
            </a:lvl1pPr>
            <a:lvl2pPr>
              <a:defRPr>
                <a:solidFill>
                  <a:srgbClr val="260000"/>
                </a:solidFill>
                <a:latin typeface="+mn-lt"/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260000"/>
                </a:solidFill>
                <a:latin typeface="+mn-lt"/>
              </a:defRPr>
            </a:lvl3pPr>
            <a:lvl4pPr>
              <a:defRPr>
                <a:solidFill>
                  <a:srgbClr val="260000"/>
                </a:solidFill>
                <a:latin typeface="+mn-lt"/>
              </a:defRPr>
            </a:lvl4pPr>
            <a:lvl5pPr>
              <a:defRPr>
                <a:solidFill>
                  <a:srgbClr val="260000"/>
                </a:solidFill>
                <a:latin typeface="+mn-lt"/>
              </a:defRPr>
            </a:lvl5pPr>
          </a:lstStyle>
          <a:p>
            <a:pPr lvl="0"/>
            <a:r>
              <a:rPr lang="de-CH" noProof="0"/>
              <a:t>Oberstes Niveau</a:t>
            </a:r>
          </a:p>
          <a:p>
            <a:pPr lvl="1"/>
            <a:r>
              <a:rPr lang="de-CH" noProof="0"/>
              <a:t>Zweites Niveau</a:t>
            </a:r>
          </a:p>
          <a:p>
            <a:pPr lvl="2"/>
            <a:r>
              <a:rPr lang="de-CH" noProof="0"/>
              <a:t>Drittes Niveau</a:t>
            </a:r>
          </a:p>
          <a:p>
            <a:pPr lvl="3"/>
            <a:r>
              <a:rPr lang="de-CH" noProof="0"/>
              <a:t>Viertes Niveau</a:t>
            </a:r>
          </a:p>
          <a:p>
            <a:pPr lvl="4"/>
            <a:r>
              <a:rPr lang="de-CH" noProof="0"/>
              <a:t>Fünftes Niveau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342744" y="1200150"/>
            <a:ext cx="4822369" cy="4858686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solidFill>
                  <a:srgbClr val="260000"/>
                </a:solidFill>
                <a:latin typeface="+mn-lt"/>
              </a:defRPr>
            </a:lvl1pPr>
            <a:lvl2pPr>
              <a:defRPr>
                <a:solidFill>
                  <a:srgbClr val="260000"/>
                </a:solidFill>
                <a:latin typeface="+mn-lt"/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260000"/>
                </a:solidFill>
                <a:latin typeface="+mn-lt"/>
              </a:defRPr>
            </a:lvl3pPr>
            <a:lvl4pPr>
              <a:defRPr>
                <a:solidFill>
                  <a:srgbClr val="260000"/>
                </a:solidFill>
                <a:latin typeface="+mn-lt"/>
              </a:defRPr>
            </a:lvl4pPr>
            <a:lvl5pPr>
              <a:defRPr>
                <a:solidFill>
                  <a:srgbClr val="260000"/>
                </a:solidFill>
                <a:latin typeface="+mn-lt"/>
              </a:defRPr>
            </a:lvl5pPr>
          </a:lstStyle>
          <a:p>
            <a:pPr lvl="0"/>
            <a:r>
              <a:rPr lang="de-CH" noProof="0"/>
              <a:t>Oberstes Niveau</a:t>
            </a:r>
          </a:p>
          <a:p>
            <a:pPr lvl="1"/>
            <a:r>
              <a:rPr lang="de-CH" noProof="0"/>
              <a:t>Zweites Niveau</a:t>
            </a:r>
          </a:p>
          <a:p>
            <a:pPr lvl="2"/>
            <a:r>
              <a:rPr lang="de-CH" noProof="0"/>
              <a:t>Drittes Niveau</a:t>
            </a:r>
          </a:p>
          <a:p>
            <a:pPr lvl="3"/>
            <a:r>
              <a:rPr lang="de-CH" noProof="0"/>
              <a:t>Viertes Niveau</a:t>
            </a:r>
          </a:p>
          <a:p>
            <a:pPr lvl="4"/>
            <a:r>
              <a:rPr lang="de-CH" noProof="0"/>
              <a:t>Fünftes Niveau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742968"/>
            <a:ext cx="12192000" cy="252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89858" y="3806909"/>
            <a:ext cx="4822369" cy="2073729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solidFill>
                  <a:srgbClr val="260000"/>
                </a:solidFill>
                <a:latin typeface="+mn-lt"/>
              </a:defRPr>
            </a:lvl1pPr>
            <a:lvl2pPr>
              <a:defRPr>
                <a:solidFill>
                  <a:srgbClr val="260000"/>
                </a:solidFill>
                <a:latin typeface="+mn-lt"/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260000"/>
                </a:solidFill>
                <a:latin typeface="+mn-lt"/>
              </a:defRPr>
            </a:lvl3pPr>
            <a:lvl4pPr>
              <a:defRPr>
                <a:solidFill>
                  <a:srgbClr val="260000"/>
                </a:solidFill>
                <a:latin typeface="+mn-lt"/>
              </a:defRPr>
            </a:lvl4pPr>
            <a:lvl5pPr>
              <a:defRPr>
                <a:solidFill>
                  <a:srgbClr val="260000"/>
                </a:solidFill>
                <a:latin typeface="+mn-lt"/>
              </a:defRPr>
            </a:lvl5pPr>
          </a:lstStyle>
          <a:p>
            <a:pPr lvl="0"/>
            <a:r>
              <a:rPr lang="de-CH" noProof="0"/>
              <a:t>Oberstes Niveau</a:t>
            </a:r>
          </a:p>
          <a:p>
            <a:pPr lvl="1"/>
            <a:r>
              <a:rPr lang="de-CH" noProof="0"/>
              <a:t>Zweites Niveau</a:t>
            </a:r>
          </a:p>
          <a:p>
            <a:pPr lvl="2"/>
            <a:r>
              <a:rPr lang="de-CH" noProof="0"/>
              <a:t>Drittes Niveau</a:t>
            </a:r>
          </a:p>
          <a:p>
            <a:pPr lvl="3"/>
            <a:r>
              <a:rPr lang="de-CH" noProof="0"/>
              <a:t>Viertes Niveau</a:t>
            </a:r>
          </a:p>
          <a:p>
            <a:pPr lvl="4"/>
            <a:r>
              <a:rPr lang="de-CH" noProof="0"/>
              <a:t>Fünftes Niveau</a:t>
            </a: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31" y="6337801"/>
            <a:ext cx="1660103" cy="43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644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0" y="684"/>
            <a:ext cx="12192000" cy="753477"/>
          </a:xfrm>
          <a:solidFill>
            <a:srgbClr val="990000"/>
          </a:solidFill>
        </p:spPr>
        <p:txBody>
          <a:bodyPr/>
          <a:lstStyle>
            <a:lvl1pPr algn="ctr">
              <a:defRPr sz="3200" cap="all" spc="0" normalizeH="0"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de-CH" noProof="0"/>
              <a:t>Hier Klicken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2856" y="6312585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02C2D6DA-4B75-4F6A-8414-93081A24BA4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6785327"/>
            <a:ext cx="12192000" cy="72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9858" y="1200151"/>
            <a:ext cx="4822369" cy="2073729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solidFill>
                  <a:srgbClr val="260000"/>
                </a:solidFill>
                <a:latin typeface="+mn-lt"/>
              </a:defRPr>
            </a:lvl1pPr>
            <a:lvl2pPr>
              <a:defRPr>
                <a:solidFill>
                  <a:srgbClr val="260000"/>
                </a:solidFill>
                <a:latin typeface="+mn-lt"/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260000"/>
                </a:solidFill>
                <a:latin typeface="+mn-lt"/>
              </a:defRPr>
            </a:lvl3pPr>
            <a:lvl4pPr>
              <a:defRPr>
                <a:solidFill>
                  <a:srgbClr val="260000"/>
                </a:solidFill>
                <a:latin typeface="+mn-lt"/>
              </a:defRPr>
            </a:lvl4pPr>
            <a:lvl5pPr>
              <a:defRPr>
                <a:solidFill>
                  <a:srgbClr val="260000"/>
                </a:solidFill>
                <a:latin typeface="+mn-lt"/>
              </a:defRPr>
            </a:lvl5pPr>
          </a:lstStyle>
          <a:p>
            <a:pPr lvl="0"/>
            <a:r>
              <a:rPr lang="de-CH" noProof="0"/>
              <a:t>Oberstes Niveau</a:t>
            </a:r>
          </a:p>
          <a:p>
            <a:pPr lvl="1"/>
            <a:r>
              <a:rPr lang="de-CH" noProof="0"/>
              <a:t>Zweites Niveau</a:t>
            </a:r>
          </a:p>
          <a:p>
            <a:pPr lvl="2"/>
            <a:r>
              <a:rPr lang="de-CH" noProof="0"/>
              <a:t>Drittes Niveau</a:t>
            </a:r>
          </a:p>
          <a:p>
            <a:pPr lvl="3"/>
            <a:r>
              <a:rPr lang="de-CH" noProof="0"/>
              <a:t>Viertes Niveau</a:t>
            </a:r>
          </a:p>
          <a:p>
            <a:pPr lvl="4"/>
            <a:r>
              <a:rPr lang="de-CH" noProof="0"/>
              <a:t>Fünftes Niveau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742968"/>
            <a:ext cx="12192000" cy="252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89858" y="3806909"/>
            <a:ext cx="4822369" cy="2073729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solidFill>
                  <a:srgbClr val="260000"/>
                </a:solidFill>
                <a:latin typeface="+mn-lt"/>
              </a:defRPr>
            </a:lvl1pPr>
            <a:lvl2pPr>
              <a:defRPr>
                <a:solidFill>
                  <a:srgbClr val="260000"/>
                </a:solidFill>
                <a:latin typeface="+mn-lt"/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260000"/>
                </a:solidFill>
                <a:latin typeface="+mn-lt"/>
              </a:defRPr>
            </a:lvl3pPr>
            <a:lvl4pPr>
              <a:defRPr>
                <a:solidFill>
                  <a:srgbClr val="260000"/>
                </a:solidFill>
                <a:latin typeface="+mn-lt"/>
              </a:defRPr>
            </a:lvl4pPr>
            <a:lvl5pPr>
              <a:defRPr>
                <a:solidFill>
                  <a:srgbClr val="260000"/>
                </a:solidFill>
                <a:latin typeface="+mn-lt"/>
              </a:defRPr>
            </a:lvl5pPr>
          </a:lstStyle>
          <a:p>
            <a:pPr lvl="0"/>
            <a:r>
              <a:rPr lang="de-CH" noProof="0"/>
              <a:t>Oberstes Niveau</a:t>
            </a:r>
          </a:p>
          <a:p>
            <a:pPr lvl="1"/>
            <a:r>
              <a:rPr lang="de-CH" noProof="0"/>
              <a:t>Zweites Niveau</a:t>
            </a:r>
          </a:p>
          <a:p>
            <a:pPr lvl="2"/>
            <a:r>
              <a:rPr lang="de-CH" noProof="0"/>
              <a:t>Drittes Niveau</a:t>
            </a:r>
          </a:p>
          <a:p>
            <a:pPr lvl="3"/>
            <a:r>
              <a:rPr lang="de-CH" noProof="0"/>
              <a:t>Viertes Niveau</a:t>
            </a:r>
          </a:p>
          <a:p>
            <a:pPr lvl="4"/>
            <a:r>
              <a:rPr lang="de-CH" noProof="0"/>
              <a:t>Fünftes Niveau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5" hasCustomPrompt="1"/>
          </p:nvPr>
        </p:nvSpPr>
        <p:spPr>
          <a:xfrm>
            <a:off x="6299205" y="1200151"/>
            <a:ext cx="4822369" cy="2073729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solidFill>
                  <a:srgbClr val="260000"/>
                </a:solidFill>
                <a:latin typeface="+mn-lt"/>
              </a:defRPr>
            </a:lvl1pPr>
            <a:lvl2pPr>
              <a:defRPr>
                <a:solidFill>
                  <a:srgbClr val="260000"/>
                </a:solidFill>
                <a:latin typeface="+mn-lt"/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260000"/>
                </a:solidFill>
                <a:latin typeface="+mn-lt"/>
              </a:defRPr>
            </a:lvl3pPr>
            <a:lvl4pPr>
              <a:defRPr>
                <a:solidFill>
                  <a:srgbClr val="260000"/>
                </a:solidFill>
                <a:latin typeface="+mn-lt"/>
              </a:defRPr>
            </a:lvl4pPr>
            <a:lvl5pPr>
              <a:defRPr>
                <a:solidFill>
                  <a:srgbClr val="260000"/>
                </a:solidFill>
                <a:latin typeface="+mn-lt"/>
              </a:defRPr>
            </a:lvl5pPr>
          </a:lstStyle>
          <a:p>
            <a:pPr lvl="0"/>
            <a:r>
              <a:rPr lang="de-CH" noProof="0"/>
              <a:t>Oberstes Niveau</a:t>
            </a:r>
          </a:p>
          <a:p>
            <a:pPr lvl="1"/>
            <a:r>
              <a:rPr lang="de-CH" noProof="0"/>
              <a:t>Zweites Niveau</a:t>
            </a:r>
          </a:p>
          <a:p>
            <a:pPr lvl="2"/>
            <a:r>
              <a:rPr lang="de-CH" noProof="0"/>
              <a:t>Drittes Niveau</a:t>
            </a:r>
          </a:p>
          <a:p>
            <a:pPr lvl="3"/>
            <a:r>
              <a:rPr lang="de-CH" noProof="0"/>
              <a:t>Viertes Niveau</a:t>
            </a:r>
          </a:p>
          <a:p>
            <a:pPr lvl="4"/>
            <a:r>
              <a:rPr lang="de-CH" noProof="0"/>
              <a:t>Fünftes Niveau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6" hasCustomPrompt="1"/>
          </p:nvPr>
        </p:nvSpPr>
        <p:spPr>
          <a:xfrm>
            <a:off x="6299205" y="3806909"/>
            <a:ext cx="4822369" cy="2073729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solidFill>
                  <a:srgbClr val="260000"/>
                </a:solidFill>
                <a:latin typeface="+mn-lt"/>
              </a:defRPr>
            </a:lvl1pPr>
            <a:lvl2pPr>
              <a:defRPr>
                <a:solidFill>
                  <a:srgbClr val="260000"/>
                </a:solidFill>
                <a:latin typeface="+mn-lt"/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260000"/>
                </a:solidFill>
                <a:latin typeface="+mn-lt"/>
              </a:defRPr>
            </a:lvl3pPr>
            <a:lvl4pPr>
              <a:defRPr>
                <a:solidFill>
                  <a:srgbClr val="260000"/>
                </a:solidFill>
                <a:latin typeface="+mn-lt"/>
              </a:defRPr>
            </a:lvl4pPr>
            <a:lvl5pPr>
              <a:defRPr>
                <a:solidFill>
                  <a:srgbClr val="260000"/>
                </a:solidFill>
                <a:latin typeface="+mn-lt"/>
              </a:defRPr>
            </a:lvl5pPr>
          </a:lstStyle>
          <a:p>
            <a:pPr lvl="0"/>
            <a:r>
              <a:rPr lang="de-CH" noProof="0"/>
              <a:t>Oberstes Niveau</a:t>
            </a:r>
          </a:p>
          <a:p>
            <a:pPr lvl="1"/>
            <a:r>
              <a:rPr lang="de-CH" noProof="0"/>
              <a:t>Zweites Niveau</a:t>
            </a:r>
          </a:p>
          <a:p>
            <a:pPr lvl="2"/>
            <a:r>
              <a:rPr lang="de-CH" noProof="0"/>
              <a:t>Drittes Niveau</a:t>
            </a:r>
          </a:p>
          <a:p>
            <a:pPr lvl="3"/>
            <a:r>
              <a:rPr lang="de-CH" noProof="0"/>
              <a:t>Viertes Niveau</a:t>
            </a:r>
          </a:p>
          <a:p>
            <a:pPr lvl="4"/>
            <a:r>
              <a:rPr lang="de-CH" noProof="0"/>
              <a:t>Fünftes Niveau</a:t>
            </a: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31" y="6337801"/>
            <a:ext cx="1660103" cy="43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25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ernziele">
    <p:bg>
      <p:bgPr>
        <a:blipFill dpi="0" rotWithShape="1">
          <a:blip r:embed="rId2">
            <a:alphaModFix amt="12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-7481"/>
            <a:ext cx="12192000" cy="970151"/>
          </a:xfrm>
          <a:solidFill>
            <a:srgbClr val="92D050"/>
          </a:solidFill>
        </p:spPr>
        <p:txBody>
          <a:bodyPr/>
          <a:lstStyle>
            <a:lvl1pPr algn="ctr">
              <a:defRPr sz="3600" cap="all" spc="0" normalizeH="0"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de-CH" noProof="0"/>
              <a:t>Hier Klicken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9858" y="1256145"/>
            <a:ext cx="10820401" cy="498231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solidFill>
                  <a:srgbClr val="0D4723"/>
                </a:solidFill>
                <a:latin typeface="+mn-lt"/>
              </a:defRPr>
            </a:lvl1pPr>
            <a:lvl2pPr>
              <a:defRPr>
                <a:solidFill>
                  <a:srgbClr val="0D4723"/>
                </a:solidFill>
                <a:latin typeface="+mn-lt"/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0D4723"/>
                </a:solidFill>
                <a:latin typeface="+mn-lt"/>
              </a:defRPr>
            </a:lvl3pPr>
            <a:lvl4pPr>
              <a:defRPr>
                <a:solidFill>
                  <a:srgbClr val="0D4723"/>
                </a:solidFill>
                <a:latin typeface="+mn-lt"/>
              </a:defRPr>
            </a:lvl4pPr>
            <a:lvl5pPr>
              <a:defRPr>
                <a:solidFill>
                  <a:srgbClr val="0D4723"/>
                </a:solidFill>
                <a:latin typeface="+mn-lt"/>
              </a:defRPr>
            </a:lvl5pPr>
          </a:lstStyle>
          <a:p>
            <a:pPr lvl="0"/>
            <a:r>
              <a:rPr lang="de-CH" noProof="0"/>
              <a:t>Oberstes Niveau</a:t>
            </a:r>
          </a:p>
          <a:p>
            <a:pPr lvl="1"/>
            <a:r>
              <a:rPr lang="de-CH" noProof="0"/>
              <a:t>Zweites Niveau</a:t>
            </a:r>
          </a:p>
          <a:p>
            <a:pPr lvl="2"/>
            <a:r>
              <a:rPr lang="de-CH" noProof="0"/>
              <a:t>Drittes Niveau</a:t>
            </a:r>
          </a:p>
          <a:p>
            <a:pPr lvl="3"/>
            <a:r>
              <a:rPr lang="de-CH" noProof="0"/>
              <a:t>Viertes Niveau</a:t>
            </a:r>
          </a:p>
          <a:p>
            <a:pPr lvl="4"/>
            <a:r>
              <a:rPr lang="de-CH" noProof="0"/>
              <a:t>Fünftes Niveau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2856" y="6312585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02C2D6DA-4B75-4F6A-8414-93081A24BA4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971560"/>
            <a:ext cx="12192000" cy="25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6817983"/>
            <a:ext cx="12192000" cy="36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31" y="6337801"/>
            <a:ext cx="1660103" cy="43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459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Klicken Sie hier, um den Master-Titelstil zu bearbeiten.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Klicken Sie hier, um Mastertextstile zu bearbeiten.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  <a:p>
            <a:pPr lvl="4"/>
            <a:r>
              <a:rPr lang="en-US" dirty="0"/>
              <a:t>Fünfte Stufe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EA28DC-F190-466E-98DD-6BF1BD788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75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701" r:id="rId20"/>
    <p:sldLayoutId id="2147483702" r:id="rId21"/>
    <p:sldLayoutId id="2147483703" r:id="rId22"/>
    <p:sldLayoutId id="2147483704" r:id="rId23"/>
    <p:sldLayoutId id="2147483705" r:id="rId24"/>
    <p:sldLayoutId id="2147483706" r:id="rId25"/>
    <p:sldLayoutId id="2147483707" r:id="rId26"/>
    <p:sldLayoutId id="2147483708" r:id="rId27"/>
    <p:sldLayoutId id="2147483709" r:id="rId28"/>
    <p:sldLayoutId id="2147483710" r:id="rId29"/>
    <p:sldLayoutId id="2147483711" r:id="rId30"/>
    <p:sldLayoutId id="2147483712" r:id="rId31"/>
    <p:sldLayoutId id="2147483713" r:id="rId32"/>
    <p:sldLayoutId id="2147483714" r:id="rId33"/>
    <p:sldLayoutId id="2147483715" r:id="rId34"/>
    <p:sldLayoutId id="2147483716" r:id="rId35"/>
    <p:sldLayoutId id="2147483717" r:id="rId36"/>
    <p:sldLayoutId id="2147483718" r:id="rId37"/>
    <p:sldLayoutId id="2147483719" r:id="rId38"/>
    <p:sldLayoutId id="2147483720" r:id="rId39"/>
    <p:sldLayoutId id="2147483721" r:id="rId40"/>
    <p:sldLayoutId id="2147483722" r:id="rId41"/>
    <p:sldLayoutId id="2147483723" r:id="rId42"/>
    <p:sldLayoutId id="2147483724" r:id="rId43"/>
    <p:sldLayoutId id="2147483725" r:id="rId44"/>
    <p:sldLayoutId id="2147483726" r:id="rId45"/>
    <p:sldLayoutId id="2147483727" r:id="rId46"/>
    <p:sldLayoutId id="2147483728" r:id="rId47"/>
    <p:sldLayoutId id="2147483729" r:id="rId48"/>
    <p:sldLayoutId id="2147483730" r:id="rId49"/>
    <p:sldLayoutId id="2147483731" r:id="rId50"/>
    <p:sldLayoutId id="2147483732" r:id="rId51"/>
    <p:sldLayoutId id="2147483733" r:id="rId5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69951" y="1149350"/>
            <a:ext cx="10452100" cy="231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" charset="0"/>
              </a:rPr>
              <a:t>Klicken Sie hier, um den Master-Titelstil zu bearbeiten.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69951" y="3530600"/>
            <a:ext cx="10452100" cy="79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" charset="0"/>
              </a:rPr>
              <a:t>Klicken Sie hier, um Mastertextstile zu bearbeiten.</a:t>
            </a:r>
          </a:p>
          <a:p>
            <a:pPr lvl="1"/>
            <a:r>
              <a:rPr lang="en-US" altLang="en-US">
                <a:sym typeface="Gill Sans" charset="0"/>
              </a:rPr>
              <a:t>Zweite Ebene</a:t>
            </a:r>
          </a:p>
          <a:p>
            <a:pPr lvl="2"/>
            <a:r>
              <a:rPr lang="en-US" altLang="en-US">
                <a:sym typeface="Gill Sans" charset="0"/>
              </a:rPr>
              <a:t>Dritte Ebene</a:t>
            </a:r>
          </a:p>
          <a:p>
            <a:pPr lvl="3"/>
            <a:r>
              <a:rPr lang="en-US" altLang="en-US">
                <a:sym typeface="Gill Sans" charset="0"/>
              </a:rPr>
              <a:t>Vierte Ebene</a:t>
            </a:r>
          </a:p>
          <a:p>
            <a:pPr lvl="4"/>
            <a:r>
              <a:rPr lang="en-US" altLang="en-US">
                <a:sym typeface="Gill Sans" charset="0"/>
              </a:rPr>
              <a:t>Fünfte Stufe</a:t>
            </a:r>
          </a:p>
        </p:txBody>
      </p:sp>
    </p:spTree>
    <p:extLst>
      <p:ext uri="{BB962C8B-B14F-4D97-AF65-F5344CB8AC3E}">
        <p14:creationId xmlns:p14="http://schemas.microsoft.com/office/powerpoint/2010/main" val="3605614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ransition/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35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435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435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435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435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171450" algn="ctr" rtl="0" fontAlgn="base">
        <a:spcBef>
          <a:spcPct val="0"/>
        </a:spcBef>
        <a:spcAft>
          <a:spcPct val="0"/>
        </a:spcAft>
        <a:defRPr sz="435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342900" algn="ctr" rtl="0" fontAlgn="base">
        <a:spcBef>
          <a:spcPct val="0"/>
        </a:spcBef>
        <a:spcAft>
          <a:spcPct val="0"/>
        </a:spcAft>
        <a:defRPr sz="435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514350" algn="ctr" rtl="0" fontAlgn="base">
        <a:spcBef>
          <a:spcPct val="0"/>
        </a:spcBef>
        <a:spcAft>
          <a:spcPct val="0"/>
        </a:spcAft>
        <a:defRPr sz="435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685800" algn="ctr" rtl="0" fontAlgn="base">
        <a:spcBef>
          <a:spcPct val="0"/>
        </a:spcBef>
        <a:spcAft>
          <a:spcPct val="0"/>
        </a:spcAft>
        <a:defRPr sz="435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1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942975" indent="-85725" algn="l" defTabSz="342900" rtl="0" eaLnBrk="1" latinLnBrk="0" hangingPunct="1">
        <a:lnSpc>
          <a:spcPct val="90000"/>
        </a:lnSpc>
        <a:spcBef>
          <a:spcPts val="188"/>
        </a:spcBef>
        <a:buFont typeface="Arial" panose="020B0604020202020204" pitchFamily="34" charset="0"/>
        <a:buChar char="•"/>
        <a:defRPr sz="675" kern="1200">
          <a:solidFill>
            <a:schemeClr val="tx1"/>
          </a:solidFill>
          <a:latin typeface="+mn-lt"/>
          <a:ea typeface="+mn-ea"/>
          <a:cs typeface="+mn-cs"/>
        </a:defRPr>
      </a:lvl6pPr>
      <a:lvl7pPr marL="1114425" indent="-85725" algn="l" defTabSz="342900" rtl="0" eaLnBrk="1" latinLnBrk="0" hangingPunct="1">
        <a:lnSpc>
          <a:spcPct val="90000"/>
        </a:lnSpc>
        <a:spcBef>
          <a:spcPts val="188"/>
        </a:spcBef>
        <a:buFont typeface="Arial" panose="020B0604020202020204" pitchFamily="34" charset="0"/>
        <a:buChar char="•"/>
        <a:defRPr sz="675" kern="1200">
          <a:solidFill>
            <a:schemeClr val="tx1"/>
          </a:solidFill>
          <a:latin typeface="+mn-lt"/>
          <a:ea typeface="+mn-ea"/>
          <a:cs typeface="+mn-cs"/>
        </a:defRPr>
      </a:lvl7pPr>
      <a:lvl8pPr marL="1285875" indent="-85725" algn="l" defTabSz="342900" rtl="0" eaLnBrk="1" latinLnBrk="0" hangingPunct="1">
        <a:lnSpc>
          <a:spcPct val="90000"/>
        </a:lnSpc>
        <a:spcBef>
          <a:spcPts val="188"/>
        </a:spcBef>
        <a:buFont typeface="Arial" panose="020B0604020202020204" pitchFamily="34" charset="0"/>
        <a:buChar char="•"/>
        <a:defRPr sz="675" kern="1200">
          <a:solidFill>
            <a:schemeClr val="tx1"/>
          </a:solidFill>
          <a:latin typeface="+mn-lt"/>
          <a:ea typeface="+mn-ea"/>
          <a:cs typeface="+mn-cs"/>
        </a:defRPr>
      </a:lvl8pPr>
      <a:lvl9pPr marL="1457325" indent="-85725" algn="l" defTabSz="342900" rtl="0" eaLnBrk="1" latinLnBrk="0" hangingPunct="1">
        <a:lnSpc>
          <a:spcPct val="90000"/>
        </a:lnSpc>
        <a:spcBef>
          <a:spcPts val="188"/>
        </a:spcBef>
        <a:buFont typeface="Arial" panose="020B0604020202020204" pitchFamily="34" charset="0"/>
        <a:buChar char="•"/>
        <a:defRPr sz="6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r-bloggers.com/fastest-growing-software-for-scholarly-analytics-python-r-knime/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hbr.org/2012/10/data-scientist-the-sexiest-job-of-the-21st-century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tudio.azureml.net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1drv.ms/f/s!Ao0pjEUBtK7RkI1aln7n1EkIon3CKw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tudio.azureml.net/" TargetMode="External"/><Relationship Id="rId2" Type="http://schemas.openxmlformats.org/officeDocument/2006/relationships/hyperlink" Target="https://1drv.ms/f/s!Ao0pjEUBtK7RkI1aln7n1EkIon3CKw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en.wikipedia.org/wiki/Cross_Industry_Standard_Process_for_Data_Mining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import.io/post/why-data-scientist-is-being-called-the-sexiest-job-of-the-21st-century/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de-CH" sz="3900" dirty="0"/>
              <a:t>Business Analytics &amp; </a:t>
            </a:r>
            <a:r>
              <a:rPr lang="de-CH" sz="3900" dirty="0" err="1"/>
              <a:t>Machine</a:t>
            </a:r>
            <a:r>
              <a:rPr lang="de-CH" sz="3900" dirty="0"/>
              <a:t> Learning</a:t>
            </a:r>
            <a:r>
              <a:rPr lang="de-CH" sz="3900" noProof="0" dirty="0" smtClean="0">
                <a:solidFill>
                  <a:prstClr val="white">
                    <a:lumMod val="95000"/>
                  </a:prstClr>
                </a:solidFill>
              </a:rPr>
              <a:t/>
            </a:r>
            <a:br>
              <a:rPr lang="de-CH" sz="3900" noProof="0" dirty="0" smtClean="0">
                <a:solidFill>
                  <a:prstClr val="white">
                    <a:lumMod val="95000"/>
                  </a:prstClr>
                </a:solidFill>
              </a:rPr>
            </a:br>
            <a:r>
              <a:rPr lang="de-CH" sz="3100" i="1" noProof="0" dirty="0" smtClean="0"/>
              <a:t>Marc Schöni</a:t>
            </a:r>
            <a:r>
              <a:rPr lang="de-CH" sz="3900" noProof="0" dirty="0" smtClean="0">
                <a:solidFill>
                  <a:prstClr val="white">
                    <a:lumMod val="95000"/>
                  </a:prstClr>
                </a:solidFill>
              </a:rPr>
              <a:t/>
            </a:r>
            <a:br>
              <a:rPr lang="de-CH" sz="3900" noProof="0" dirty="0" smtClean="0">
                <a:solidFill>
                  <a:prstClr val="white">
                    <a:lumMod val="95000"/>
                  </a:prstClr>
                </a:solidFill>
              </a:rPr>
            </a:br>
            <a:endParaRPr lang="de-CH" sz="1800" noProof="0" dirty="0">
              <a:ea typeface="+mj-lt"/>
              <a:cs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CH" noProof="0" dirty="0" smtClean="0"/>
              <a:t>Klassifizierung: Praktikum</a:t>
            </a:r>
          </a:p>
          <a:p>
            <a:r>
              <a:rPr lang="de-CH" sz="1600" i="1" noProof="0" dirty="0" smtClean="0"/>
              <a:t>EMBA Wahlfach, </a:t>
            </a:r>
            <a:r>
              <a:rPr lang="de-CH" sz="1600" i="1" noProof="0" dirty="0" smtClean="0">
                <a:ea typeface="+mj-lt"/>
                <a:cs typeface="Calibri"/>
              </a:rPr>
              <a:t>3</a:t>
            </a:r>
            <a:r>
              <a:rPr lang="de-CH" sz="1600" i="1" noProof="0" dirty="0" smtClean="0">
                <a:ea typeface="+mj-lt"/>
                <a:cs typeface="+mj-lt"/>
              </a:rPr>
              <a:t>. bis 7. Juni 2019</a:t>
            </a:r>
            <a:endParaRPr lang="de-CH" sz="1600" i="1" noProof="0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9546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3DA830-C6AF-4ADD-8993-DA7904C2B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 err="1"/>
              <a:t>Framing</a:t>
            </a:r>
            <a:r>
              <a:rPr lang="de-CH" noProof="0" dirty="0"/>
              <a:t> des ML-Problems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B6AA1F-84F2-7443-AD55-41A8627C7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noProof="0" dirty="0" smtClean="0"/>
              <a:t>ML-Problemarten</a:t>
            </a:r>
          </a:p>
          <a:p>
            <a:pPr lvl="1"/>
            <a:endParaRPr lang="de-CH" noProof="0" dirty="0" smtClean="0"/>
          </a:p>
          <a:p>
            <a:pPr lvl="1"/>
            <a:r>
              <a:rPr lang="de-CH" noProof="0" dirty="0" smtClean="0"/>
              <a:t>Auswirkungen auf den Modelloutput</a:t>
            </a:r>
          </a:p>
          <a:p>
            <a:pPr lvl="1"/>
            <a:r>
              <a:rPr lang="de-CH" b="1" noProof="0" dirty="0" smtClean="0"/>
              <a:t>Wird </a:t>
            </a:r>
            <a:r>
              <a:rPr lang="de-CH" noProof="0" dirty="0" smtClean="0"/>
              <a:t>ein Kredit Zahlungsprobleme haben? ≠ </a:t>
            </a:r>
            <a:r>
              <a:rPr lang="de-CH" b="1" noProof="0" dirty="0" smtClean="0"/>
              <a:t>Wann</a:t>
            </a:r>
            <a:r>
              <a:rPr lang="de-CH" noProof="0" dirty="0" smtClean="0"/>
              <a:t> wird ein Kredit Zahlungsprobleme haben?</a:t>
            </a:r>
          </a:p>
          <a:p>
            <a:r>
              <a:rPr lang="de-CH" noProof="0" dirty="0" smtClean="0"/>
              <a:t>Getrieben von den Geschäftsanforderungen</a:t>
            </a:r>
          </a:p>
          <a:p>
            <a:pPr lvl="1"/>
            <a:r>
              <a:rPr lang="de-CH" noProof="0" dirty="0" smtClean="0"/>
              <a:t>.... und was heute schon verfügbar ist.</a:t>
            </a:r>
          </a:p>
          <a:p>
            <a:r>
              <a:rPr lang="de-CH" noProof="0" dirty="0" smtClean="0"/>
              <a:t>Sind nur Vorhersage erwünscht oder auch Erklärungen?</a:t>
            </a:r>
          </a:p>
          <a:p>
            <a:pPr lvl="1"/>
            <a:r>
              <a:rPr lang="de-CH" noProof="0" dirty="0" smtClean="0"/>
              <a:t>Auswirkungen auf die Auswahl der Algorithmen</a:t>
            </a:r>
          </a:p>
          <a:p>
            <a:pPr lvl="1"/>
            <a:r>
              <a:rPr lang="de-CH" noProof="0" dirty="0" smtClean="0"/>
              <a:t>Abwägung zwischen Interpretation und Vorhersagekraft</a:t>
            </a:r>
          </a:p>
          <a:p>
            <a:endParaRPr lang="de-CH" noProof="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F006168-F6B1-4B76-95CD-9752791AB4D5}"/>
              </a:ext>
            </a:extLst>
          </p:cNvPr>
          <p:cNvSpPr/>
          <p:nvPr/>
        </p:nvSpPr>
        <p:spPr bwMode="auto">
          <a:xfrm>
            <a:off x="2392733" y="1448032"/>
            <a:ext cx="3218213" cy="457200"/>
          </a:xfrm>
          <a:prstGeom prst="roundRect">
            <a:avLst>
              <a:gd name="adj" fmla="val 10566"/>
            </a:avLst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r>
              <a:rPr lang="de-CH" sz="1471" dirty="0">
                <a:solidFill>
                  <a:schemeClr val="bg1">
                    <a:lumMod val="75000"/>
                  </a:schemeClr>
                </a:solidFill>
              </a:rPr>
              <a:t>WAS WAREN DAS NOCH MAL? 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2D6DA-4B75-4F6A-8414-93081A24BA4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98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3102D1-DDA9-4344-A8AB-2ADC4CE3E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/>
              <a:t>Datenverständnis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CC3E00-60C9-1345-AEE3-57A52F38B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859" y="1076526"/>
            <a:ext cx="4489266" cy="49823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CH" sz="2400" noProof="0" dirty="0"/>
              <a:t>Datenerhebung und/oder </a:t>
            </a:r>
            <a:br>
              <a:rPr lang="de-CH" sz="2400" noProof="0" dirty="0"/>
            </a:br>
            <a:r>
              <a:rPr lang="de-CH" sz="2400" noProof="0" dirty="0"/>
              <a:t>-identifikation</a:t>
            </a:r>
          </a:p>
          <a:p>
            <a:r>
              <a:rPr lang="de-CH" sz="2400" noProof="0" dirty="0"/>
              <a:t>Erkundung der Daten</a:t>
            </a:r>
            <a:endParaRPr lang="de-CH" sz="2400" noProof="0" dirty="0">
              <a:cs typeface="Calibri"/>
            </a:endParaRPr>
          </a:p>
          <a:p>
            <a:r>
              <a:rPr lang="de-CH" sz="2400" noProof="0" dirty="0"/>
              <a:t>Datenqualität prüfen</a:t>
            </a:r>
          </a:p>
          <a:p>
            <a:r>
              <a:rPr lang="de-CH" sz="2400" noProof="0" dirty="0">
                <a:cs typeface="Calibri"/>
              </a:rPr>
              <a:t>Berücksichtigung der zeitnahen Verfügbarkeit von Daten.</a:t>
            </a:r>
            <a:endParaRPr lang="de-CH" sz="2400" noProof="0" dirty="0"/>
          </a:p>
          <a:p>
            <a:r>
              <a:rPr lang="de-CH" sz="2400" noProof="0" dirty="0"/>
              <a:t>Entdeckung interessanter Teildaten, erste Einsichten</a:t>
            </a:r>
          </a:p>
          <a:p>
            <a:r>
              <a:rPr lang="de-CH" sz="2400" noProof="0" dirty="0"/>
              <a:t>Hypothese bilden</a:t>
            </a:r>
          </a:p>
          <a:p>
            <a:endParaRPr lang="de-CH" sz="2400" noProof="0" dirty="0"/>
          </a:p>
        </p:txBody>
      </p:sp>
      <p:pic>
        <p:nvPicPr>
          <p:cNvPr id="5" name="Picture 4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BF70C9D2-0345-4B8B-BEE7-DCFD50EB1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266" y="822329"/>
            <a:ext cx="4827173" cy="4837229"/>
          </a:xfrm>
          <a:prstGeom prst="rect">
            <a:avLst/>
          </a:prstGeom>
        </p:spPr>
      </p:pic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AA5EBB5E-E4C8-49D1-B97D-CADD98EAA976}"/>
              </a:ext>
            </a:extLst>
          </p:cNvPr>
          <p:cNvSpPr/>
          <p:nvPr/>
        </p:nvSpPr>
        <p:spPr bwMode="auto">
          <a:xfrm>
            <a:off x="9323017" y="1617556"/>
            <a:ext cx="1232583" cy="434825"/>
          </a:xfrm>
          <a:prstGeom prst="round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de-CH" sz="147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grpSp>
        <p:nvGrpSpPr>
          <p:cNvPr id="2" name="Gruppieren 1"/>
          <p:cNvGrpSpPr>
            <a:grpSpLocks noChangeAspect="1"/>
          </p:cNvGrpSpPr>
          <p:nvPr/>
        </p:nvGrpSpPr>
        <p:grpSpPr>
          <a:xfrm>
            <a:off x="5487506" y="1990453"/>
            <a:ext cx="1032557" cy="2912400"/>
            <a:chOff x="5986127" y="2723853"/>
            <a:chExt cx="615287" cy="1735459"/>
          </a:xfrm>
        </p:grpSpPr>
        <p:grpSp>
          <p:nvGrpSpPr>
            <p:cNvPr id="494" name="Group 493">
              <a:extLst>
                <a:ext uri="{FF2B5EF4-FFF2-40B4-BE49-F238E27FC236}">
                  <a16:creationId xmlns:a16="http://schemas.microsoft.com/office/drawing/2014/main" id="{CB2D6269-F955-4602-986D-44BFBFAE048C}"/>
                </a:ext>
              </a:extLst>
            </p:cNvPr>
            <p:cNvGrpSpPr/>
            <p:nvPr/>
          </p:nvGrpSpPr>
          <p:grpSpPr>
            <a:xfrm>
              <a:off x="5990958" y="3683812"/>
              <a:ext cx="610456" cy="775500"/>
              <a:chOff x="9441975" y="4148133"/>
              <a:chExt cx="830262" cy="1054735"/>
            </a:xfrm>
          </p:grpSpPr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17F801FD-0525-488A-BB5D-AB7A773D0217}"/>
                  </a:ext>
                </a:extLst>
              </p:cNvPr>
              <p:cNvSpPr txBox="1"/>
              <p:nvPr/>
            </p:nvSpPr>
            <p:spPr>
              <a:xfrm>
                <a:off x="9523830" y="5110368"/>
                <a:ext cx="639181" cy="92500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algn="ctr" defTabSz="932059">
                  <a:lnSpc>
                    <a:spcPct val="90000"/>
                  </a:lnSpc>
                  <a:spcAft>
                    <a:spcPts val="612"/>
                  </a:spcAft>
                  <a:defRPr sz="1121" kern="0">
                    <a:latin typeface="Segoe UI"/>
                  </a:defRPr>
                </a:lvl1pPr>
              </a:lstStyle>
              <a:p>
                <a:pPr defTabSz="685343">
                  <a:spcAft>
                    <a:spcPts val="450"/>
                  </a:spcAft>
                  <a:defRPr/>
                </a:pPr>
                <a:r>
                  <a:rPr lang="en-US" sz="824" dirty="0" err="1" smtClean="0">
                    <a:solidFill>
                      <a:srgbClr val="505050"/>
                    </a:solidFill>
                  </a:rPr>
                  <a:t>Datenverwalterin</a:t>
                </a:r>
                <a:endParaRPr lang="en-US" sz="824" dirty="0">
                  <a:solidFill>
                    <a:srgbClr val="505050"/>
                  </a:solidFill>
                </a:endParaRPr>
              </a:p>
            </p:txBody>
          </p:sp>
          <p:grpSp>
            <p:nvGrpSpPr>
              <p:cNvPr id="373" name="Group 4">
                <a:extLst>
                  <a:ext uri="{FF2B5EF4-FFF2-40B4-BE49-F238E27FC236}">
                    <a16:creationId xmlns:a16="http://schemas.microsoft.com/office/drawing/2014/main" id="{3D3696AC-4BE0-4079-8550-855C0ECE3B2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9441975" y="4148133"/>
                <a:ext cx="830262" cy="839787"/>
                <a:chOff x="2889" y="3125"/>
                <a:chExt cx="523" cy="529"/>
              </a:xfrm>
            </p:grpSpPr>
            <p:sp>
              <p:nvSpPr>
                <p:cNvPr id="374" name="AutoShape 3">
                  <a:extLst>
                    <a:ext uri="{FF2B5EF4-FFF2-40B4-BE49-F238E27FC236}">
                      <a16:creationId xmlns:a16="http://schemas.microsoft.com/office/drawing/2014/main" id="{9A4FD674-4AA4-4EAC-80F7-65B97ACFEEDB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889" y="3125"/>
                  <a:ext cx="523" cy="5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75" name="Oval 5">
                  <a:extLst>
                    <a:ext uri="{FF2B5EF4-FFF2-40B4-BE49-F238E27FC236}">
                      <a16:creationId xmlns:a16="http://schemas.microsoft.com/office/drawing/2014/main" id="{122B2458-C5F6-4E8E-A789-83E18DEE46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89" y="3126"/>
                  <a:ext cx="523" cy="52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76" name="Freeform 6">
                  <a:extLst>
                    <a:ext uri="{FF2B5EF4-FFF2-40B4-BE49-F238E27FC236}">
                      <a16:creationId xmlns:a16="http://schemas.microsoft.com/office/drawing/2014/main" id="{FBFD92F5-9CEB-4007-A1B1-08E5754593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7" y="3419"/>
                  <a:ext cx="146" cy="116"/>
                </a:xfrm>
                <a:custGeom>
                  <a:avLst/>
                  <a:gdLst>
                    <a:gd name="T0" fmla="*/ 119 w 146"/>
                    <a:gd name="T1" fmla="*/ 116 h 116"/>
                    <a:gd name="T2" fmla="*/ 0 w 146"/>
                    <a:gd name="T3" fmla="*/ 70 h 116"/>
                    <a:gd name="T4" fmla="*/ 25 w 146"/>
                    <a:gd name="T5" fmla="*/ 0 h 116"/>
                    <a:gd name="T6" fmla="*/ 146 w 146"/>
                    <a:gd name="T7" fmla="*/ 46 h 116"/>
                    <a:gd name="T8" fmla="*/ 119 w 146"/>
                    <a:gd name="T9" fmla="*/ 116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6" h="116">
                      <a:moveTo>
                        <a:pt x="119" y="116"/>
                      </a:moveTo>
                      <a:lnTo>
                        <a:pt x="0" y="70"/>
                      </a:lnTo>
                      <a:lnTo>
                        <a:pt x="25" y="0"/>
                      </a:lnTo>
                      <a:lnTo>
                        <a:pt x="146" y="46"/>
                      </a:lnTo>
                      <a:lnTo>
                        <a:pt x="119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77" name="Freeform 7">
                  <a:extLst>
                    <a:ext uri="{FF2B5EF4-FFF2-40B4-BE49-F238E27FC236}">
                      <a16:creationId xmlns:a16="http://schemas.microsoft.com/office/drawing/2014/main" id="{0FFC5D0C-BBD1-45EB-86CC-760C51E662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0" y="3469"/>
                  <a:ext cx="75" cy="157"/>
                </a:xfrm>
                <a:custGeom>
                  <a:avLst/>
                  <a:gdLst>
                    <a:gd name="T0" fmla="*/ 65 w 102"/>
                    <a:gd name="T1" fmla="*/ 187 h 210"/>
                    <a:gd name="T2" fmla="*/ 27 w 102"/>
                    <a:gd name="T3" fmla="*/ 210 h 210"/>
                    <a:gd name="T4" fmla="*/ 23 w 102"/>
                    <a:gd name="T5" fmla="*/ 180 h 210"/>
                    <a:gd name="T6" fmla="*/ 22 w 102"/>
                    <a:gd name="T7" fmla="*/ 176 h 210"/>
                    <a:gd name="T8" fmla="*/ 7 w 102"/>
                    <a:gd name="T9" fmla="*/ 86 h 210"/>
                    <a:gd name="T10" fmla="*/ 7 w 102"/>
                    <a:gd name="T11" fmla="*/ 85 h 210"/>
                    <a:gd name="T12" fmla="*/ 6 w 102"/>
                    <a:gd name="T13" fmla="*/ 82 h 210"/>
                    <a:gd name="T14" fmla="*/ 6 w 102"/>
                    <a:gd name="T15" fmla="*/ 77 h 210"/>
                    <a:gd name="T16" fmla="*/ 4 w 102"/>
                    <a:gd name="T17" fmla="*/ 69 h 210"/>
                    <a:gd name="T18" fmla="*/ 1 w 102"/>
                    <a:gd name="T19" fmla="*/ 48 h 210"/>
                    <a:gd name="T20" fmla="*/ 1 w 102"/>
                    <a:gd name="T21" fmla="*/ 48 h 210"/>
                    <a:gd name="T22" fmla="*/ 0 w 102"/>
                    <a:gd name="T23" fmla="*/ 37 h 210"/>
                    <a:gd name="T24" fmla="*/ 1 w 102"/>
                    <a:gd name="T25" fmla="*/ 30 h 210"/>
                    <a:gd name="T26" fmla="*/ 5 w 102"/>
                    <a:gd name="T27" fmla="*/ 21 h 210"/>
                    <a:gd name="T28" fmla="*/ 34 w 102"/>
                    <a:gd name="T29" fmla="*/ 1 h 210"/>
                    <a:gd name="T30" fmla="*/ 55 w 102"/>
                    <a:gd name="T31" fmla="*/ 3 h 210"/>
                    <a:gd name="T32" fmla="*/ 81 w 102"/>
                    <a:gd name="T33" fmla="*/ 34 h 210"/>
                    <a:gd name="T34" fmla="*/ 81 w 102"/>
                    <a:gd name="T35" fmla="*/ 34 h 210"/>
                    <a:gd name="T36" fmla="*/ 86 w 102"/>
                    <a:gd name="T37" fmla="*/ 63 h 210"/>
                    <a:gd name="T38" fmla="*/ 87 w 102"/>
                    <a:gd name="T39" fmla="*/ 70 h 210"/>
                    <a:gd name="T40" fmla="*/ 102 w 102"/>
                    <a:gd name="T41" fmla="*/ 159 h 210"/>
                    <a:gd name="T42" fmla="*/ 91 w 102"/>
                    <a:gd name="T43" fmla="*/ 168 h 210"/>
                    <a:gd name="T44" fmla="*/ 89 w 102"/>
                    <a:gd name="T45" fmla="*/ 170 h 210"/>
                    <a:gd name="T46" fmla="*/ 65 w 102"/>
                    <a:gd name="T47" fmla="*/ 187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02" h="210">
                      <a:moveTo>
                        <a:pt x="65" y="187"/>
                      </a:moveTo>
                      <a:cubicBezTo>
                        <a:pt x="53" y="196"/>
                        <a:pt x="40" y="203"/>
                        <a:pt x="27" y="210"/>
                      </a:cubicBezTo>
                      <a:cubicBezTo>
                        <a:pt x="25" y="200"/>
                        <a:pt x="24" y="190"/>
                        <a:pt x="23" y="180"/>
                      </a:cubicBezTo>
                      <a:cubicBezTo>
                        <a:pt x="23" y="179"/>
                        <a:pt x="22" y="178"/>
                        <a:pt x="22" y="176"/>
                      </a:cubicBezTo>
                      <a:cubicBezTo>
                        <a:pt x="17" y="143"/>
                        <a:pt x="12" y="112"/>
                        <a:pt x="7" y="86"/>
                      </a:cubicBezTo>
                      <a:cubicBezTo>
                        <a:pt x="7" y="86"/>
                        <a:pt x="7" y="85"/>
                        <a:pt x="7" y="85"/>
                      </a:cubicBezTo>
                      <a:cubicBezTo>
                        <a:pt x="7" y="84"/>
                        <a:pt x="7" y="83"/>
                        <a:pt x="6" y="82"/>
                      </a:cubicBezTo>
                      <a:cubicBezTo>
                        <a:pt x="6" y="80"/>
                        <a:pt x="6" y="79"/>
                        <a:pt x="6" y="77"/>
                      </a:cubicBezTo>
                      <a:cubicBezTo>
                        <a:pt x="5" y="74"/>
                        <a:pt x="5" y="71"/>
                        <a:pt x="4" y="69"/>
                      </a:cubicBezTo>
                      <a:cubicBezTo>
                        <a:pt x="3" y="61"/>
                        <a:pt x="2" y="54"/>
                        <a:pt x="1" y="48"/>
                      </a:cubicBezTo>
                      <a:cubicBezTo>
                        <a:pt x="1" y="48"/>
                        <a:pt x="1" y="48"/>
                        <a:pt x="1" y="48"/>
                      </a:cubicBezTo>
                      <a:cubicBezTo>
                        <a:pt x="0" y="44"/>
                        <a:pt x="0" y="41"/>
                        <a:pt x="0" y="37"/>
                      </a:cubicBezTo>
                      <a:cubicBezTo>
                        <a:pt x="0" y="35"/>
                        <a:pt x="1" y="33"/>
                        <a:pt x="1" y="30"/>
                      </a:cubicBezTo>
                      <a:cubicBezTo>
                        <a:pt x="2" y="27"/>
                        <a:pt x="4" y="24"/>
                        <a:pt x="5" y="21"/>
                      </a:cubicBezTo>
                      <a:cubicBezTo>
                        <a:pt x="11" y="11"/>
                        <a:pt x="21" y="3"/>
                        <a:pt x="34" y="1"/>
                      </a:cubicBezTo>
                      <a:cubicBezTo>
                        <a:pt x="41" y="0"/>
                        <a:pt x="49" y="0"/>
                        <a:pt x="55" y="3"/>
                      </a:cubicBezTo>
                      <a:cubicBezTo>
                        <a:pt x="68" y="8"/>
                        <a:pt x="79" y="20"/>
                        <a:pt x="81" y="34"/>
                      </a:cubicBezTo>
                      <a:cubicBezTo>
                        <a:pt x="81" y="34"/>
                        <a:pt x="81" y="34"/>
                        <a:pt x="81" y="34"/>
                      </a:cubicBezTo>
                      <a:cubicBezTo>
                        <a:pt x="83" y="43"/>
                        <a:pt x="84" y="53"/>
                        <a:pt x="86" y="63"/>
                      </a:cubicBezTo>
                      <a:cubicBezTo>
                        <a:pt x="87" y="66"/>
                        <a:pt x="87" y="68"/>
                        <a:pt x="87" y="70"/>
                      </a:cubicBezTo>
                      <a:cubicBezTo>
                        <a:pt x="92" y="96"/>
                        <a:pt x="97" y="126"/>
                        <a:pt x="102" y="159"/>
                      </a:cubicBezTo>
                      <a:cubicBezTo>
                        <a:pt x="98" y="162"/>
                        <a:pt x="95" y="165"/>
                        <a:pt x="91" y="168"/>
                      </a:cubicBezTo>
                      <a:cubicBezTo>
                        <a:pt x="90" y="169"/>
                        <a:pt x="89" y="169"/>
                        <a:pt x="89" y="170"/>
                      </a:cubicBezTo>
                      <a:cubicBezTo>
                        <a:pt x="81" y="176"/>
                        <a:pt x="73" y="182"/>
                        <a:pt x="65" y="187"/>
                      </a:cubicBezTo>
                      <a:close/>
                    </a:path>
                  </a:pathLst>
                </a:custGeom>
                <a:solidFill>
                  <a:srgbClr val="F9CC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78" name="Freeform 8">
                  <a:extLst>
                    <a:ext uri="{FF2B5EF4-FFF2-40B4-BE49-F238E27FC236}">
                      <a16:creationId xmlns:a16="http://schemas.microsoft.com/office/drawing/2014/main" id="{A06F086A-4FB8-4FA2-BA8B-335F408BBB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3" y="3494"/>
                  <a:ext cx="87" cy="108"/>
                </a:xfrm>
                <a:custGeom>
                  <a:avLst/>
                  <a:gdLst>
                    <a:gd name="T0" fmla="*/ 118 w 118"/>
                    <a:gd name="T1" fmla="*/ 120 h 145"/>
                    <a:gd name="T2" fmla="*/ 111 w 118"/>
                    <a:gd name="T3" fmla="*/ 126 h 145"/>
                    <a:gd name="T4" fmla="*/ 100 w 118"/>
                    <a:gd name="T5" fmla="*/ 135 h 145"/>
                    <a:gd name="T6" fmla="*/ 32 w 118"/>
                    <a:gd name="T7" fmla="*/ 143 h 145"/>
                    <a:gd name="T8" fmla="*/ 31 w 118"/>
                    <a:gd name="T9" fmla="*/ 143 h 145"/>
                    <a:gd name="T10" fmla="*/ 19 w 118"/>
                    <a:gd name="T11" fmla="*/ 145 h 145"/>
                    <a:gd name="T12" fmla="*/ 9 w 118"/>
                    <a:gd name="T13" fmla="*/ 74 h 145"/>
                    <a:gd name="T14" fmla="*/ 5 w 118"/>
                    <a:gd name="T15" fmla="*/ 45 h 145"/>
                    <a:gd name="T16" fmla="*/ 3 w 118"/>
                    <a:gd name="T17" fmla="*/ 31 h 145"/>
                    <a:gd name="T18" fmla="*/ 1 w 118"/>
                    <a:gd name="T19" fmla="*/ 19 h 145"/>
                    <a:gd name="T20" fmla="*/ 1 w 118"/>
                    <a:gd name="T21" fmla="*/ 18 h 145"/>
                    <a:gd name="T22" fmla="*/ 0 w 118"/>
                    <a:gd name="T23" fmla="*/ 16 h 145"/>
                    <a:gd name="T24" fmla="*/ 10 w 118"/>
                    <a:gd name="T25" fmla="*/ 15 h 145"/>
                    <a:gd name="T26" fmla="*/ 38 w 118"/>
                    <a:gd name="T27" fmla="*/ 10 h 145"/>
                    <a:gd name="T28" fmla="*/ 50 w 118"/>
                    <a:gd name="T29" fmla="*/ 8 h 145"/>
                    <a:gd name="T30" fmla="*/ 90 w 118"/>
                    <a:gd name="T31" fmla="*/ 1 h 145"/>
                    <a:gd name="T32" fmla="*/ 99 w 118"/>
                    <a:gd name="T33" fmla="*/ 0 h 145"/>
                    <a:gd name="T34" fmla="*/ 100 w 118"/>
                    <a:gd name="T35" fmla="*/ 2 h 145"/>
                    <a:gd name="T36" fmla="*/ 100 w 118"/>
                    <a:gd name="T37" fmla="*/ 3 h 145"/>
                    <a:gd name="T38" fmla="*/ 118 w 118"/>
                    <a:gd name="T39" fmla="*/ 12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18" h="145">
                      <a:moveTo>
                        <a:pt x="118" y="120"/>
                      </a:moveTo>
                      <a:cubicBezTo>
                        <a:pt x="115" y="122"/>
                        <a:pt x="113" y="124"/>
                        <a:pt x="111" y="126"/>
                      </a:cubicBezTo>
                      <a:cubicBezTo>
                        <a:pt x="107" y="129"/>
                        <a:pt x="104" y="132"/>
                        <a:pt x="100" y="135"/>
                      </a:cubicBezTo>
                      <a:cubicBezTo>
                        <a:pt x="32" y="143"/>
                        <a:pt x="32" y="143"/>
                        <a:pt x="32" y="143"/>
                      </a:cubicBezTo>
                      <a:cubicBezTo>
                        <a:pt x="31" y="143"/>
                        <a:pt x="31" y="143"/>
                        <a:pt x="31" y="143"/>
                      </a:cubicBezTo>
                      <a:cubicBezTo>
                        <a:pt x="19" y="145"/>
                        <a:pt x="19" y="145"/>
                        <a:pt x="19" y="145"/>
                      </a:cubicBezTo>
                      <a:cubicBezTo>
                        <a:pt x="17" y="126"/>
                        <a:pt x="13" y="100"/>
                        <a:pt x="9" y="74"/>
                      </a:cubicBezTo>
                      <a:cubicBezTo>
                        <a:pt x="8" y="64"/>
                        <a:pt x="6" y="54"/>
                        <a:pt x="5" y="45"/>
                      </a:cubicBezTo>
                      <a:cubicBezTo>
                        <a:pt x="4" y="40"/>
                        <a:pt x="3" y="35"/>
                        <a:pt x="3" y="31"/>
                      </a:cubicBezTo>
                      <a:cubicBezTo>
                        <a:pt x="2" y="27"/>
                        <a:pt x="1" y="22"/>
                        <a:pt x="1" y="19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0" y="18"/>
                        <a:pt x="0" y="17"/>
                        <a:pt x="0" y="16"/>
                      </a:cubicBezTo>
                      <a:cubicBezTo>
                        <a:pt x="10" y="15"/>
                        <a:pt x="10" y="15"/>
                        <a:pt x="10" y="15"/>
                      </a:cubicBezTo>
                      <a:cubicBezTo>
                        <a:pt x="38" y="10"/>
                        <a:pt x="38" y="10"/>
                        <a:pt x="38" y="10"/>
                      </a:cubicBezTo>
                      <a:cubicBezTo>
                        <a:pt x="50" y="8"/>
                        <a:pt x="50" y="8"/>
                        <a:pt x="50" y="8"/>
                      </a:cubicBezTo>
                      <a:cubicBezTo>
                        <a:pt x="90" y="1"/>
                        <a:pt x="90" y="1"/>
                        <a:pt x="90" y="1"/>
                      </a:cubicBezTo>
                      <a:cubicBezTo>
                        <a:pt x="99" y="0"/>
                        <a:pt x="99" y="0"/>
                        <a:pt x="99" y="0"/>
                      </a:cubicBezTo>
                      <a:cubicBezTo>
                        <a:pt x="99" y="0"/>
                        <a:pt x="100" y="1"/>
                        <a:pt x="100" y="2"/>
                      </a:cubicBezTo>
                      <a:cubicBezTo>
                        <a:pt x="100" y="2"/>
                        <a:pt x="100" y="3"/>
                        <a:pt x="100" y="3"/>
                      </a:cubicBezTo>
                      <a:cubicBezTo>
                        <a:pt x="102" y="18"/>
                        <a:pt x="112" y="77"/>
                        <a:pt x="118" y="1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79" name="Freeform 9">
                  <a:extLst>
                    <a:ext uri="{FF2B5EF4-FFF2-40B4-BE49-F238E27FC236}">
                      <a16:creationId xmlns:a16="http://schemas.microsoft.com/office/drawing/2014/main" id="{6DD137B9-4A3B-4E34-B845-6AE9FF8CEC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38" y="3459"/>
                  <a:ext cx="83" cy="83"/>
                </a:xfrm>
                <a:custGeom>
                  <a:avLst/>
                  <a:gdLst>
                    <a:gd name="T0" fmla="*/ 7 w 112"/>
                    <a:gd name="T1" fmla="*/ 42 h 111"/>
                    <a:gd name="T2" fmla="*/ 43 w 112"/>
                    <a:gd name="T3" fmla="*/ 104 h 111"/>
                    <a:gd name="T4" fmla="*/ 104 w 112"/>
                    <a:gd name="T5" fmla="*/ 68 h 111"/>
                    <a:gd name="T6" fmla="*/ 69 w 112"/>
                    <a:gd name="T7" fmla="*/ 7 h 111"/>
                    <a:gd name="T8" fmla="*/ 7 w 112"/>
                    <a:gd name="T9" fmla="*/ 42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2" h="111">
                      <a:moveTo>
                        <a:pt x="7" y="42"/>
                      </a:moveTo>
                      <a:cubicBezTo>
                        <a:pt x="0" y="69"/>
                        <a:pt x="16" y="97"/>
                        <a:pt x="43" y="104"/>
                      </a:cubicBezTo>
                      <a:cubicBezTo>
                        <a:pt x="70" y="111"/>
                        <a:pt x="97" y="95"/>
                        <a:pt x="104" y="68"/>
                      </a:cubicBezTo>
                      <a:cubicBezTo>
                        <a:pt x="112" y="41"/>
                        <a:pt x="96" y="14"/>
                        <a:pt x="69" y="7"/>
                      </a:cubicBezTo>
                      <a:cubicBezTo>
                        <a:pt x="42" y="0"/>
                        <a:pt x="14" y="15"/>
                        <a:pt x="7" y="4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80" name="Freeform 10">
                  <a:extLst>
                    <a:ext uri="{FF2B5EF4-FFF2-40B4-BE49-F238E27FC236}">
                      <a16:creationId xmlns:a16="http://schemas.microsoft.com/office/drawing/2014/main" id="{491EE1D9-5526-4D52-8307-36BB46B840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68" y="3596"/>
                  <a:ext cx="47" cy="13"/>
                </a:xfrm>
                <a:custGeom>
                  <a:avLst/>
                  <a:gdLst>
                    <a:gd name="T0" fmla="*/ 64 w 64"/>
                    <a:gd name="T1" fmla="*/ 0 h 17"/>
                    <a:gd name="T2" fmla="*/ 40 w 64"/>
                    <a:gd name="T3" fmla="*/ 17 h 17"/>
                    <a:gd name="T4" fmla="*/ 0 w 64"/>
                    <a:gd name="T5" fmla="*/ 15 h 17"/>
                    <a:gd name="T6" fmla="*/ 0 w 64"/>
                    <a:gd name="T7" fmla="*/ 7 h 17"/>
                    <a:gd name="T8" fmla="*/ 64 w 64"/>
                    <a:gd name="T9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17">
                      <a:moveTo>
                        <a:pt x="64" y="0"/>
                      </a:moveTo>
                      <a:cubicBezTo>
                        <a:pt x="56" y="6"/>
                        <a:pt x="48" y="12"/>
                        <a:pt x="40" y="17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7"/>
                        <a:pt x="0" y="7"/>
                        <a:pt x="0" y="7"/>
                      </a:cubicBez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DFB69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81" name="Freeform 11">
                  <a:extLst>
                    <a:ext uri="{FF2B5EF4-FFF2-40B4-BE49-F238E27FC236}">
                      <a16:creationId xmlns:a16="http://schemas.microsoft.com/office/drawing/2014/main" id="{4CCB6FEF-88D8-4E67-BCE8-586E23027D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20" y="3478"/>
                  <a:ext cx="127" cy="177"/>
                </a:xfrm>
                <a:custGeom>
                  <a:avLst/>
                  <a:gdLst>
                    <a:gd name="T0" fmla="*/ 172 w 172"/>
                    <a:gd name="T1" fmla="*/ 0 h 238"/>
                    <a:gd name="T2" fmla="*/ 172 w 172"/>
                    <a:gd name="T3" fmla="*/ 238 h 238"/>
                    <a:gd name="T4" fmla="*/ 170 w 172"/>
                    <a:gd name="T5" fmla="*/ 238 h 238"/>
                    <a:gd name="T6" fmla="*/ 122 w 172"/>
                    <a:gd name="T7" fmla="*/ 234 h 238"/>
                    <a:gd name="T8" fmla="*/ 108 w 172"/>
                    <a:gd name="T9" fmla="*/ 231 h 238"/>
                    <a:gd name="T10" fmla="*/ 70 w 172"/>
                    <a:gd name="T11" fmla="*/ 221 h 238"/>
                    <a:gd name="T12" fmla="*/ 8 w 172"/>
                    <a:gd name="T13" fmla="*/ 195 h 238"/>
                    <a:gd name="T14" fmla="*/ 8 w 172"/>
                    <a:gd name="T15" fmla="*/ 172 h 238"/>
                    <a:gd name="T16" fmla="*/ 8 w 172"/>
                    <a:gd name="T17" fmla="*/ 172 h 238"/>
                    <a:gd name="T18" fmla="*/ 7 w 172"/>
                    <a:gd name="T19" fmla="*/ 165 h 238"/>
                    <a:gd name="T20" fmla="*/ 3 w 172"/>
                    <a:gd name="T21" fmla="*/ 76 h 238"/>
                    <a:gd name="T22" fmla="*/ 2 w 172"/>
                    <a:gd name="T23" fmla="*/ 59 h 238"/>
                    <a:gd name="T24" fmla="*/ 1 w 172"/>
                    <a:gd name="T25" fmla="*/ 30 h 238"/>
                    <a:gd name="T26" fmla="*/ 0 w 172"/>
                    <a:gd name="T27" fmla="*/ 24 h 238"/>
                    <a:gd name="T28" fmla="*/ 0 w 172"/>
                    <a:gd name="T29" fmla="*/ 12 h 238"/>
                    <a:gd name="T30" fmla="*/ 27 w 172"/>
                    <a:gd name="T31" fmla="*/ 10 h 238"/>
                    <a:gd name="T32" fmla="*/ 31 w 172"/>
                    <a:gd name="T33" fmla="*/ 10 h 238"/>
                    <a:gd name="T34" fmla="*/ 37 w 172"/>
                    <a:gd name="T35" fmla="*/ 9 h 238"/>
                    <a:gd name="T36" fmla="*/ 39 w 172"/>
                    <a:gd name="T37" fmla="*/ 9 h 238"/>
                    <a:gd name="T38" fmla="*/ 90 w 172"/>
                    <a:gd name="T39" fmla="*/ 6 h 238"/>
                    <a:gd name="T40" fmla="*/ 106 w 172"/>
                    <a:gd name="T41" fmla="*/ 4 h 238"/>
                    <a:gd name="T42" fmla="*/ 107 w 172"/>
                    <a:gd name="T43" fmla="*/ 4 h 238"/>
                    <a:gd name="T44" fmla="*/ 113 w 172"/>
                    <a:gd name="T45" fmla="*/ 4 h 238"/>
                    <a:gd name="T46" fmla="*/ 114 w 172"/>
                    <a:gd name="T47" fmla="*/ 4 h 238"/>
                    <a:gd name="T48" fmla="*/ 166 w 172"/>
                    <a:gd name="T49" fmla="*/ 0 h 238"/>
                    <a:gd name="T50" fmla="*/ 170 w 172"/>
                    <a:gd name="T51" fmla="*/ 0 h 238"/>
                    <a:gd name="T52" fmla="*/ 171 w 172"/>
                    <a:gd name="T53" fmla="*/ 0 h 238"/>
                    <a:gd name="T54" fmla="*/ 172 w 172"/>
                    <a:gd name="T55" fmla="*/ 0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72" h="238">
                      <a:moveTo>
                        <a:pt x="172" y="0"/>
                      </a:moveTo>
                      <a:cubicBezTo>
                        <a:pt x="172" y="238"/>
                        <a:pt x="172" y="238"/>
                        <a:pt x="172" y="238"/>
                      </a:cubicBezTo>
                      <a:cubicBezTo>
                        <a:pt x="171" y="238"/>
                        <a:pt x="171" y="238"/>
                        <a:pt x="170" y="238"/>
                      </a:cubicBezTo>
                      <a:cubicBezTo>
                        <a:pt x="154" y="237"/>
                        <a:pt x="138" y="236"/>
                        <a:pt x="122" y="234"/>
                      </a:cubicBezTo>
                      <a:cubicBezTo>
                        <a:pt x="117" y="233"/>
                        <a:pt x="112" y="232"/>
                        <a:pt x="108" y="231"/>
                      </a:cubicBezTo>
                      <a:cubicBezTo>
                        <a:pt x="95" y="228"/>
                        <a:pt x="82" y="225"/>
                        <a:pt x="70" y="221"/>
                      </a:cubicBezTo>
                      <a:cubicBezTo>
                        <a:pt x="48" y="214"/>
                        <a:pt x="28" y="206"/>
                        <a:pt x="8" y="195"/>
                      </a:cubicBezTo>
                      <a:cubicBezTo>
                        <a:pt x="8" y="172"/>
                        <a:pt x="8" y="172"/>
                        <a:pt x="8" y="172"/>
                      </a:cubicBezTo>
                      <a:cubicBezTo>
                        <a:pt x="8" y="172"/>
                        <a:pt x="8" y="172"/>
                        <a:pt x="8" y="172"/>
                      </a:cubicBezTo>
                      <a:cubicBezTo>
                        <a:pt x="7" y="165"/>
                        <a:pt x="7" y="165"/>
                        <a:pt x="7" y="165"/>
                      </a:cubicBezTo>
                      <a:cubicBezTo>
                        <a:pt x="3" y="76"/>
                        <a:pt x="3" y="76"/>
                        <a:pt x="3" y="76"/>
                      </a:cubicBezTo>
                      <a:cubicBezTo>
                        <a:pt x="2" y="59"/>
                        <a:pt x="2" y="59"/>
                        <a:pt x="2" y="59"/>
                      </a:cubicBezTo>
                      <a:cubicBezTo>
                        <a:pt x="1" y="30"/>
                        <a:pt x="1" y="30"/>
                        <a:pt x="1" y="30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27" y="10"/>
                        <a:pt x="27" y="10"/>
                        <a:pt x="27" y="10"/>
                      </a:cubicBezTo>
                      <a:cubicBezTo>
                        <a:pt x="31" y="10"/>
                        <a:pt x="31" y="10"/>
                        <a:pt x="31" y="10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90" y="6"/>
                        <a:pt x="90" y="6"/>
                        <a:pt x="90" y="6"/>
                      </a:cubicBezTo>
                      <a:cubicBezTo>
                        <a:pt x="106" y="4"/>
                        <a:pt x="106" y="4"/>
                        <a:pt x="106" y="4"/>
                      </a:cubicBezTo>
                      <a:cubicBezTo>
                        <a:pt x="107" y="4"/>
                        <a:pt x="107" y="4"/>
                        <a:pt x="107" y="4"/>
                      </a:cubicBezTo>
                      <a:cubicBezTo>
                        <a:pt x="113" y="4"/>
                        <a:pt x="113" y="4"/>
                        <a:pt x="113" y="4"/>
                      </a:cubicBezTo>
                      <a:cubicBezTo>
                        <a:pt x="114" y="4"/>
                        <a:pt x="114" y="4"/>
                        <a:pt x="114" y="4"/>
                      </a:cubicBezTo>
                      <a:cubicBezTo>
                        <a:pt x="166" y="0"/>
                        <a:pt x="166" y="0"/>
                        <a:pt x="166" y="0"/>
                      </a:cubicBezTo>
                      <a:cubicBezTo>
                        <a:pt x="170" y="0"/>
                        <a:pt x="170" y="0"/>
                        <a:pt x="170" y="0"/>
                      </a:cubicBezTo>
                      <a:cubicBezTo>
                        <a:pt x="171" y="0"/>
                        <a:pt x="171" y="0"/>
                        <a:pt x="171" y="0"/>
                      </a:cubicBezTo>
                      <a:lnTo>
                        <a:pt x="17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82" name="Freeform 12">
                  <a:extLst>
                    <a:ext uri="{FF2B5EF4-FFF2-40B4-BE49-F238E27FC236}">
                      <a16:creationId xmlns:a16="http://schemas.microsoft.com/office/drawing/2014/main" id="{1DD3815E-82F8-4321-BE4E-FADFA2008F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99" y="3417"/>
                  <a:ext cx="147" cy="116"/>
                </a:xfrm>
                <a:custGeom>
                  <a:avLst/>
                  <a:gdLst>
                    <a:gd name="T0" fmla="*/ 27 w 147"/>
                    <a:gd name="T1" fmla="*/ 116 h 116"/>
                    <a:gd name="T2" fmla="*/ 0 w 147"/>
                    <a:gd name="T3" fmla="*/ 47 h 116"/>
                    <a:gd name="T4" fmla="*/ 121 w 147"/>
                    <a:gd name="T5" fmla="*/ 0 h 116"/>
                    <a:gd name="T6" fmla="*/ 147 w 147"/>
                    <a:gd name="T7" fmla="*/ 70 h 116"/>
                    <a:gd name="T8" fmla="*/ 27 w 147"/>
                    <a:gd name="T9" fmla="*/ 116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7" h="116">
                      <a:moveTo>
                        <a:pt x="27" y="116"/>
                      </a:moveTo>
                      <a:lnTo>
                        <a:pt x="0" y="47"/>
                      </a:lnTo>
                      <a:lnTo>
                        <a:pt x="121" y="0"/>
                      </a:lnTo>
                      <a:lnTo>
                        <a:pt x="147" y="70"/>
                      </a:lnTo>
                      <a:lnTo>
                        <a:pt x="27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83" name="Freeform 13">
                  <a:extLst>
                    <a:ext uri="{FF2B5EF4-FFF2-40B4-BE49-F238E27FC236}">
                      <a16:creationId xmlns:a16="http://schemas.microsoft.com/office/drawing/2014/main" id="{94CE0FC8-98FA-4525-9406-12C107F128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5" y="3478"/>
                  <a:ext cx="127" cy="177"/>
                </a:xfrm>
                <a:custGeom>
                  <a:avLst/>
                  <a:gdLst>
                    <a:gd name="T0" fmla="*/ 172 w 172"/>
                    <a:gd name="T1" fmla="*/ 12 h 238"/>
                    <a:gd name="T2" fmla="*/ 171 w 172"/>
                    <a:gd name="T3" fmla="*/ 32 h 238"/>
                    <a:gd name="T4" fmla="*/ 170 w 172"/>
                    <a:gd name="T5" fmla="*/ 65 h 238"/>
                    <a:gd name="T6" fmla="*/ 169 w 172"/>
                    <a:gd name="T7" fmla="*/ 78 h 238"/>
                    <a:gd name="T8" fmla="*/ 165 w 172"/>
                    <a:gd name="T9" fmla="*/ 165 h 238"/>
                    <a:gd name="T10" fmla="*/ 165 w 172"/>
                    <a:gd name="T11" fmla="*/ 169 h 238"/>
                    <a:gd name="T12" fmla="*/ 165 w 172"/>
                    <a:gd name="T13" fmla="*/ 172 h 238"/>
                    <a:gd name="T14" fmla="*/ 164 w 172"/>
                    <a:gd name="T15" fmla="*/ 201 h 238"/>
                    <a:gd name="T16" fmla="*/ 100 w 172"/>
                    <a:gd name="T17" fmla="*/ 225 h 238"/>
                    <a:gd name="T18" fmla="*/ 76 w 172"/>
                    <a:gd name="T19" fmla="*/ 231 h 238"/>
                    <a:gd name="T20" fmla="*/ 49 w 172"/>
                    <a:gd name="T21" fmla="*/ 235 h 238"/>
                    <a:gd name="T22" fmla="*/ 7 w 172"/>
                    <a:gd name="T23" fmla="*/ 238 h 238"/>
                    <a:gd name="T24" fmla="*/ 2 w 172"/>
                    <a:gd name="T25" fmla="*/ 238 h 238"/>
                    <a:gd name="T26" fmla="*/ 0 w 172"/>
                    <a:gd name="T27" fmla="*/ 238 h 238"/>
                    <a:gd name="T28" fmla="*/ 0 w 172"/>
                    <a:gd name="T29" fmla="*/ 0 h 238"/>
                    <a:gd name="T30" fmla="*/ 1 w 172"/>
                    <a:gd name="T31" fmla="*/ 0 h 238"/>
                    <a:gd name="T32" fmla="*/ 2 w 172"/>
                    <a:gd name="T33" fmla="*/ 0 h 238"/>
                    <a:gd name="T34" fmla="*/ 8 w 172"/>
                    <a:gd name="T35" fmla="*/ 0 h 238"/>
                    <a:gd name="T36" fmla="*/ 46 w 172"/>
                    <a:gd name="T37" fmla="*/ 3 h 238"/>
                    <a:gd name="T38" fmla="*/ 58 w 172"/>
                    <a:gd name="T39" fmla="*/ 4 h 238"/>
                    <a:gd name="T40" fmla="*/ 62 w 172"/>
                    <a:gd name="T41" fmla="*/ 4 h 238"/>
                    <a:gd name="T42" fmla="*/ 66 w 172"/>
                    <a:gd name="T43" fmla="*/ 4 h 238"/>
                    <a:gd name="T44" fmla="*/ 85 w 172"/>
                    <a:gd name="T45" fmla="*/ 6 h 238"/>
                    <a:gd name="T46" fmla="*/ 137 w 172"/>
                    <a:gd name="T47" fmla="*/ 10 h 238"/>
                    <a:gd name="T48" fmla="*/ 140 w 172"/>
                    <a:gd name="T49" fmla="*/ 10 h 238"/>
                    <a:gd name="T50" fmla="*/ 147 w 172"/>
                    <a:gd name="T51" fmla="*/ 10 h 238"/>
                    <a:gd name="T52" fmla="*/ 172 w 172"/>
                    <a:gd name="T53" fmla="*/ 12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72" h="238">
                      <a:moveTo>
                        <a:pt x="172" y="12"/>
                      </a:moveTo>
                      <a:cubicBezTo>
                        <a:pt x="171" y="32"/>
                        <a:pt x="171" y="32"/>
                        <a:pt x="171" y="32"/>
                      </a:cubicBezTo>
                      <a:cubicBezTo>
                        <a:pt x="170" y="65"/>
                        <a:pt x="170" y="65"/>
                        <a:pt x="170" y="65"/>
                      </a:cubicBezTo>
                      <a:cubicBezTo>
                        <a:pt x="169" y="78"/>
                        <a:pt x="169" y="78"/>
                        <a:pt x="169" y="78"/>
                      </a:cubicBezTo>
                      <a:cubicBezTo>
                        <a:pt x="165" y="165"/>
                        <a:pt x="165" y="165"/>
                        <a:pt x="165" y="165"/>
                      </a:cubicBezTo>
                      <a:cubicBezTo>
                        <a:pt x="165" y="169"/>
                        <a:pt x="165" y="169"/>
                        <a:pt x="165" y="169"/>
                      </a:cubicBezTo>
                      <a:cubicBezTo>
                        <a:pt x="165" y="172"/>
                        <a:pt x="165" y="172"/>
                        <a:pt x="165" y="172"/>
                      </a:cubicBezTo>
                      <a:cubicBezTo>
                        <a:pt x="164" y="201"/>
                        <a:pt x="164" y="201"/>
                        <a:pt x="164" y="201"/>
                      </a:cubicBezTo>
                      <a:cubicBezTo>
                        <a:pt x="144" y="211"/>
                        <a:pt x="123" y="219"/>
                        <a:pt x="100" y="225"/>
                      </a:cubicBezTo>
                      <a:cubicBezTo>
                        <a:pt x="92" y="228"/>
                        <a:pt x="84" y="230"/>
                        <a:pt x="76" y="231"/>
                      </a:cubicBezTo>
                      <a:cubicBezTo>
                        <a:pt x="67" y="233"/>
                        <a:pt x="58" y="234"/>
                        <a:pt x="49" y="235"/>
                      </a:cubicBezTo>
                      <a:cubicBezTo>
                        <a:pt x="35" y="237"/>
                        <a:pt x="21" y="238"/>
                        <a:pt x="7" y="238"/>
                      </a:cubicBezTo>
                      <a:cubicBezTo>
                        <a:pt x="6" y="238"/>
                        <a:pt x="4" y="238"/>
                        <a:pt x="2" y="238"/>
                      </a:cubicBezTo>
                      <a:cubicBezTo>
                        <a:pt x="1" y="238"/>
                        <a:pt x="1" y="238"/>
                        <a:pt x="0" y="238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6" y="3"/>
                        <a:pt x="46" y="3"/>
                        <a:pt x="46" y="3"/>
                      </a:cubicBezTo>
                      <a:cubicBezTo>
                        <a:pt x="58" y="4"/>
                        <a:pt x="58" y="4"/>
                        <a:pt x="58" y="4"/>
                      </a:cubicBezTo>
                      <a:cubicBezTo>
                        <a:pt x="62" y="4"/>
                        <a:pt x="62" y="4"/>
                        <a:pt x="62" y="4"/>
                      </a:cubicBezTo>
                      <a:cubicBezTo>
                        <a:pt x="66" y="4"/>
                        <a:pt x="66" y="4"/>
                        <a:pt x="66" y="4"/>
                      </a:cubicBezTo>
                      <a:cubicBezTo>
                        <a:pt x="85" y="6"/>
                        <a:pt x="85" y="6"/>
                        <a:pt x="85" y="6"/>
                      </a:cubicBezTo>
                      <a:cubicBezTo>
                        <a:pt x="137" y="10"/>
                        <a:pt x="137" y="10"/>
                        <a:pt x="137" y="10"/>
                      </a:cubicBezTo>
                      <a:cubicBezTo>
                        <a:pt x="140" y="10"/>
                        <a:pt x="140" y="10"/>
                        <a:pt x="140" y="10"/>
                      </a:cubicBezTo>
                      <a:cubicBezTo>
                        <a:pt x="147" y="10"/>
                        <a:pt x="147" y="10"/>
                        <a:pt x="147" y="10"/>
                      </a:cubicBezTo>
                      <a:lnTo>
                        <a:pt x="172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84" name="Freeform 14">
                  <a:extLst>
                    <a:ext uri="{FF2B5EF4-FFF2-40B4-BE49-F238E27FC236}">
                      <a16:creationId xmlns:a16="http://schemas.microsoft.com/office/drawing/2014/main" id="{7C0D6352-E65A-4A86-8ED2-6DE66B8FAC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69" y="3467"/>
                  <a:ext cx="74" cy="154"/>
                </a:xfrm>
                <a:custGeom>
                  <a:avLst/>
                  <a:gdLst>
                    <a:gd name="T0" fmla="*/ 101 w 101"/>
                    <a:gd name="T1" fmla="*/ 40 h 207"/>
                    <a:gd name="T2" fmla="*/ 101 w 101"/>
                    <a:gd name="T3" fmla="*/ 49 h 207"/>
                    <a:gd name="T4" fmla="*/ 97 w 101"/>
                    <a:gd name="T5" fmla="*/ 69 h 207"/>
                    <a:gd name="T6" fmla="*/ 96 w 101"/>
                    <a:gd name="T7" fmla="*/ 78 h 207"/>
                    <a:gd name="T8" fmla="*/ 95 w 101"/>
                    <a:gd name="T9" fmla="*/ 83 h 207"/>
                    <a:gd name="T10" fmla="*/ 94 w 101"/>
                    <a:gd name="T11" fmla="*/ 86 h 207"/>
                    <a:gd name="T12" fmla="*/ 93 w 101"/>
                    <a:gd name="T13" fmla="*/ 91 h 207"/>
                    <a:gd name="T14" fmla="*/ 79 w 101"/>
                    <a:gd name="T15" fmla="*/ 179 h 207"/>
                    <a:gd name="T16" fmla="*/ 78 w 101"/>
                    <a:gd name="T17" fmla="*/ 186 h 207"/>
                    <a:gd name="T18" fmla="*/ 75 w 101"/>
                    <a:gd name="T19" fmla="*/ 207 h 207"/>
                    <a:gd name="T20" fmla="*/ 47 w 101"/>
                    <a:gd name="T21" fmla="*/ 190 h 207"/>
                    <a:gd name="T22" fmla="*/ 26 w 101"/>
                    <a:gd name="T23" fmla="*/ 175 h 207"/>
                    <a:gd name="T24" fmla="*/ 24 w 101"/>
                    <a:gd name="T25" fmla="*/ 173 h 207"/>
                    <a:gd name="T26" fmla="*/ 0 w 101"/>
                    <a:gd name="T27" fmla="*/ 152 h 207"/>
                    <a:gd name="T28" fmla="*/ 14 w 101"/>
                    <a:gd name="T29" fmla="*/ 71 h 207"/>
                    <a:gd name="T30" fmla="*/ 15 w 101"/>
                    <a:gd name="T31" fmla="*/ 64 h 207"/>
                    <a:gd name="T32" fmla="*/ 20 w 101"/>
                    <a:gd name="T33" fmla="*/ 35 h 207"/>
                    <a:gd name="T34" fmla="*/ 46 w 101"/>
                    <a:gd name="T35" fmla="*/ 4 h 207"/>
                    <a:gd name="T36" fmla="*/ 67 w 101"/>
                    <a:gd name="T37" fmla="*/ 2 h 207"/>
                    <a:gd name="T38" fmla="*/ 97 w 101"/>
                    <a:gd name="T39" fmla="*/ 24 h 207"/>
                    <a:gd name="T40" fmla="*/ 98 w 101"/>
                    <a:gd name="T41" fmla="*/ 27 h 207"/>
                    <a:gd name="T42" fmla="*/ 99 w 101"/>
                    <a:gd name="T43" fmla="*/ 29 h 207"/>
                    <a:gd name="T44" fmla="*/ 101 w 101"/>
                    <a:gd name="T45" fmla="*/ 40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01" h="207">
                      <a:moveTo>
                        <a:pt x="101" y="40"/>
                      </a:moveTo>
                      <a:cubicBezTo>
                        <a:pt x="101" y="43"/>
                        <a:pt x="101" y="46"/>
                        <a:pt x="101" y="49"/>
                      </a:cubicBezTo>
                      <a:cubicBezTo>
                        <a:pt x="100" y="55"/>
                        <a:pt x="98" y="62"/>
                        <a:pt x="97" y="69"/>
                      </a:cubicBezTo>
                      <a:cubicBezTo>
                        <a:pt x="97" y="72"/>
                        <a:pt x="96" y="75"/>
                        <a:pt x="96" y="78"/>
                      </a:cubicBezTo>
                      <a:cubicBezTo>
                        <a:pt x="95" y="79"/>
                        <a:pt x="95" y="81"/>
                        <a:pt x="95" y="83"/>
                      </a:cubicBezTo>
                      <a:cubicBezTo>
                        <a:pt x="95" y="84"/>
                        <a:pt x="94" y="85"/>
                        <a:pt x="94" y="86"/>
                      </a:cubicBezTo>
                      <a:cubicBezTo>
                        <a:pt x="94" y="87"/>
                        <a:pt x="94" y="89"/>
                        <a:pt x="93" y="91"/>
                      </a:cubicBezTo>
                      <a:cubicBezTo>
                        <a:pt x="89" y="117"/>
                        <a:pt x="83" y="147"/>
                        <a:pt x="79" y="179"/>
                      </a:cubicBezTo>
                      <a:cubicBezTo>
                        <a:pt x="78" y="182"/>
                        <a:pt x="78" y="184"/>
                        <a:pt x="78" y="186"/>
                      </a:cubicBezTo>
                      <a:cubicBezTo>
                        <a:pt x="77" y="193"/>
                        <a:pt x="76" y="200"/>
                        <a:pt x="75" y="207"/>
                      </a:cubicBezTo>
                      <a:cubicBezTo>
                        <a:pt x="65" y="202"/>
                        <a:pt x="56" y="196"/>
                        <a:pt x="47" y="190"/>
                      </a:cubicBezTo>
                      <a:cubicBezTo>
                        <a:pt x="40" y="185"/>
                        <a:pt x="33" y="180"/>
                        <a:pt x="26" y="175"/>
                      </a:cubicBezTo>
                      <a:cubicBezTo>
                        <a:pt x="25" y="174"/>
                        <a:pt x="25" y="173"/>
                        <a:pt x="24" y="173"/>
                      </a:cubicBezTo>
                      <a:cubicBezTo>
                        <a:pt x="16" y="166"/>
                        <a:pt x="8" y="159"/>
                        <a:pt x="0" y="152"/>
                      </a:cubicBezTo>
                      <a:cubicBezTo>
                        <a:pt x="5" y="122"/>
                        <a:pt x="9" y="95"/>
                        <a:pt x="14" y="71"/>
                      </a:cubicBezTo>
                      <a:cubicBezTo>
                        <a:pt x="14" y="69"/>
                        <a:pt x="15" y="66"/>
                        <a:pt x="15" y="64"/>
                      </a:cubicBezTo>
                      <a:cubicBezTo>
                        <a:pt x="17" y="54"/>
                        <a:pt x="19" y="44"/>
                        <a:pt x="20" y="35"/>
                      </a:cubicBezTo>
                      <a:cubicBezTo>
                        <a:pt x="22" y="20"/>
                        <a:pt x="33" y="9"/>
                        <a:pt x="46" y="4"/>
                      </a:cubicBezTo>
                      <a:cubicBezTo>
                        <a:pt x="52" y="1"/>
                        <a:pt x="60" y="0"/>
                        <a:pt x="67" y="2"/>
                      </a:cubicBezTo>
                      <a:cubicBezTo>
                        <a:pt x="81" y="4"/>
                        <a:pt x="92" y="13"/>
                        <a:pt x="97" y="24"/>
                      </a:cubicBezTo>
                      <a:cubicBezTo>
                        <a:pt x="98" y="25"/>
                        <a:pt x="98" y="26"/>
                        <a:pt x="98" y="27"/>
                      </a:cubicBezTo>
                      <a:cubicBezTo>
                        <a:pt x="99" y="28"/>
                        <a:pt x="99" y="28"/>
                        <a:pt x="99" y="29"/>
                      </a:cubicBezTo>
                      <a:cubicBezTo>
                        <a:pt x="100" y="33"/>
                        <a:pt x="101" y="36"/>
                        <a:pt x="101" y="40"/>
                      </a:cubicBezTo>
                      <a:close/>
                    </a:path>
                  </a:pathLst>
                </a:custGeom>
                <a:solidFill>
                  <a:srgbClr val="F9CC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85" name="Freeform 15">
                  <a:extLst>
                    <a:ext uri="{FF2B5EF4-FFF2-40B4-BE49-F238E27FC236}">
                      <a16:creationId xmlns:a16="http://schemas.microsoft.com/office/drawing/2014/main" id="{4F4B02B3-B901-4D39-8B54-506037A0DD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64" y="3493"/>
                  <a:ext cx="85" cy="109"/>
                </a:xfrm>
                <a:custGeom>
                  <a:avLst/>
                  <a:gdLst>
                    <a:gd name="T0" fmla="*/ 116 w 116"/>
                    <a:gd name="T1" fmla="*/ 16 h 147"/>
                    <a:gd name="T2" fmla="*/ 116 w 116"/>
                    <a:gd name="T3" fmla="*/ 18 h 147"/>
                    <a:gd name="T4" fmla="*/ 116 w 116"/>
                    <a:gd name="T5" fmla="*/ 18 h 147"/>
                    <a:gd name="T6" fmla="*/ 114 w 116"/>
                    <a:gd name="T7" fmla="*/ 30 h 147"/>
                    <a:gd name="T8" fmla="*/ 111 w 116"/>
                    <a:gd name="T9" fmla="*/ 45 h 147"/>
                    <a:gd name="T10" fmla="*/ 106 w 116"/>
                    <a:gd name="T11" fmla="*/ 78 h 147"/>
                    <a:gd name="T12" fmla="*/ 96 w 116"/>
                    <a:gd name="T13" fmla="*/ 147 h 147"/>
                    <a:gd name="T14" fmla="*/ 85 w 116"/>
                    <a:gd name="T15" fmla="*/ 145 h 147"/>
                    <a:gd name="T16" fmla="*/ 83 w 116"/>
                    <a:gd name="T17" fmla="*/ 145 h 147"/>
                    <a:gd name="T18" fmla="*/ 30 w 116"/>
                    <a:gd name="T19" fmla="*/ 139 h 147"/>
                    <a:gd name="T20" fmla="*/ 6 w 116"/>
                    <a:gd name="T21" fmla="*/ 118 h 147"/>
                    <a:gd name="T22" fmla="*/ 0 w 116"/>
                    <a:gd name="T23" fmla="*/ 111 h 147"/>
                    <a:gd name="T24" fmla="*/ 16 w 116"/>
                    <a:gd name="T25" fmla="*/ 2 h 147"/>
                    <a:gd name="T26" fmla="*/ 16 w 116"/>
                    <a:gd name="T27" fmla="*/ 1 h 147"/>
                    <a:gd name="T28" fmla="*/ 17 w 116"/>
                    <a:gd name="T29" fmla="*/ 0 h 147"/>
                    <a:gd name="T30" fmla="*/ 26 w 116"/>
                    <a:gd name="T31" fmla="*/ 1 h 147"/>
                    <a:gd name="T32" fmla="*/ 66 w 116"/>
                    <a:gd name="T33" fmla="*/ 8 h 147"/>
                    <a:gd name="T34" fmla="*/ 66 w 116"/>
                    <a:gd name="T35" fmla="*/ 8 h 147"/>
                    <a:gd name="T36" fmla="*/ 77 w 116"/>
                    <a:gd name="T37" fmla="*/ 10 h 147"/>
                    <a:gd name="T38" fmla="*/ 107 w 116"/>
                    <a:gd name="T39" fmla="*/ 15 h 147"/>
                    <a:gd name="T40" fmla="*/ 116 w 116"/>
                    <a:gd name="T41" fmla="*/ 16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6" h="147">
                      <a:moveTo>
                        <a:pt x="116" y="16"/>
                      </a:moveTo>
                      <a:cubicBezTo>
                        <a:pt x="116" y="17"/>
                        <a:pt x="116" y="17"/>
                        <a:pt x="116" y="18"/>
                      </a:cubicBezTo>
                      <a:cubicBezTo>
                        <a:pt x="116" y="18"/>
                        <a:pt x="116" y="18"/>
                        <a:pt x="116" y="18"/>
                      </a:cubicBezTo>
                      <a:cubicBezTo>
                        <a:pt x="115" y="22"/>
                        <a:pt x="114" y="26"/>
                        <a:pt x="114" y="30"/>
                      </a:cubicBezTo>
                      <a:cubicBezTo>
                        <a:pt x="113" y="35"/>
                        <a:pt x="112" y="40"/>
                        <a:pt x="111" y="45"/>
                      </a:cubicBezTo>
                      <a:cubicBezTo>
                        <a:pt x="110" y="55"/>
                        <a:pt x="108" y="66"/>
                        <a:pt x="106" y="78"/>
                      </a:cubicBezTo>
                      <a:cubicBezTo>
                        <a:pt x="102" y="103"/>
                        <a:pt x="99" y="129"/>
                        <a:pt x="96" y="147"/>
                      </a:cubicBezTo>
                      <a:cubicBezTo>
                        <a:pt x="85" y="145"/>
                        <a:pt x="85" y="145"/>
                        <a:pt x="85" y="145"/>
                      </a:cubicBezTo>
                      <a:cubicBezTo>
                        <a:pt x="83" y="145"/>
                        <a:pt x="83" y="145"/>
                        <a:pt x="83" y="145"/>
                      </a:cubicBezTo>
                      <a:cubicBezTo>
                        <a:pt x="30" y="139"/>
                        <a:pt x="30" y="139"/>
                        <a:pt x="30" y="139"/>
                      </a:cubicBezTo>
                      <a:cubicBezTo>
                        <a:pt x="22" y="132"/>
                        <a:pt x="14" y="125"/>
                        <a:pt x="6" y="118"/>
                      </a:cubicBezTo>
                      <a:cubicBezTo>
                        <a:pt x="4" y="116"/>
                        <a:pt x="2" y="113"/>
                        <a:pt x="0" y="111"/>
                      </a:cubicBezTo>
                      <a:cubicBezTo>
                        <a:pt x="5" y="75"/>
                        <a:pt x="12" y="28"/>
                        <a:pt x="16" y="2"/>
                      </a:cubicBezTo>
                      <a:cubicBezTo>
                        <a:pt x="16" y="1"/>
                        <a:pt x="16" y="1"/>
                        <a:pt x="16" y="1"/>
                      </a:cubicBezTo>
                      <a:cubicBezTo>
                        <a:pt x="17" y="1"/>
                        <a:pt x="17" y="0"/>
                        <a:pt x="17" y="0"/>
                      </a:cubicBezTo>
                      <a:cubicBezTo>
                        <a:pt x="26" y="1"/>
                        <a:pt x="26" y="1"/>
                        <a:pt x="26" y="1"/>
                      </a:cubicBezTo>
                      <a:cubicBezTo>
                        <a:pt x="66" y="8"/>
                        <a:pt x="66" y="8"/>
                        <a:pt x="66" y="8"/>
                      </a:cubicBezTo>
                      <a:cubicBezTo>
                        <a:pt x="66" y="8"/>
                        <a:pt x="66" y="8"/>
                        <a:pt x="66" y="8"/>
                      </a:cubicBezTo>
                      <a:cubicBezTo>
                        <a:pt x="77" y="10"/>
                        <a:pt x="77" y="10"/>
                        <a:pt x="77" y="10"/>
                      </a:cubicBezTo>
                      <a:cubicBezTo>
                        <a:pt x="107" y="15"/>
                        <a:pt x="107" y="15"/>
                        <a:pt x="107" y="15"/>
                      </a:cubicBezTo>
                      <a:lnTo>
                        <a:pt x="116" y="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86" name="Freeform 16">
                  <a:extLst>
                    <a:ext uri="{FF2B5EF4-FFF2-40B4-BE49-F238E27FC236}">
                      <a16:creationId xmlns:a16="http://schemas.microsoft.com/office/drawing/2014/main" id="{7006038A-15D7-4752-A4B6-382D7DFF7A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72" y="3457"/>
                  <a:ext cx="82" cy="83"/>
                </a:xfrm>
                <a:custGeom>
                  <a:avLst/>
                  <a:gdLst>
                    <a:gd name="T0" fmla="*/ 104 w 111"/>
                    <a:gd name="T1" fmla="*/ 43 h 112"/>
                    <a:gd name="T2" fmla="*/ 68 w 111"/>
                    <a:gd name="T3" fmla="*/ 104 h 112"/>
                    <a:gd name="T4" fmla="*/ 7 w 111"/>
                    <a:gd name="T5" fmla="*/ 69 h 112"/>
                    <a:gd name="T6" fmla="*/ 42 w 111"/>
                    <a:gd name="T7" fmla="*/ 7 h 112"/>
                    <a:gd name="T8" fmla="*/ 104 w 111"/>
                    <a:gd name="T9" fmla="*/ 43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1" h="112">
                      <a:moveTo>
                        <a:pt x="104" y="43"/>
                      </a:moveTo>
                      <a:cubicBezTo>
                        <a:pt x="111" y="70"/>
                        <a:pt x="95" y="97"/>
                        <a:pt x="68" y="104"/>
                      </a:cubicBezTo>
                      <a:cubicBezTo>
                        <a:pt x="41" y="112"/>
                        <a:pt x="14" y="96"/>
                        <a:pt x="7" y="69"/>
                      </a:cubicBezTo>
                      <a:cubicBezTo>
                        <a:pt x="0" y="42"/>
                        <a:pt x="16" y="14"/>
                        <a:pt x="42" y="7"/>
                      </a:cubicBezTo>
                      <a:cubicBezTo>
                        <a:pt x="69" y="0"/>
                        <a:pt x="97" y="16"/>
                        <a:pt x="104" y="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87" name="Freeform 17">
                  <a:extLst>
                    <a:ext uri="{FF2B5EF4-FFF2-40B4-BE49-F238E27FC236}">
                      <a16:creationId xmlns:a16="http://schemas.microsoft.com/office/drawing/2014/main" id="{EE5CF7D6-33C6-4E4A-9A59-280696494B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88" y="3597"/>
                  <a:ext cx="36" cy="12"/>
                </a:xfrm>
                <a:custGeom>
                  <a:avLst/>
                  <a:gdLst>
                    <a:gd name="T0" fmla="*/ 50 w 50"/>
                    <a:gd name="T1" fmla="*/ 5 h 15"/>
                    <a:gd name="T2" fmla="*/ 50 w 50"/>
                    <a:gd name="T3" fmla="*/ 13 h 15"/>
                    <a:gd name="T4" fmla="*/ 21 w 50"/>
                    <a:gd name="T5" fmla="*/ 15 h 15"/>
                    <a:gd name="T6" fmla="*/ 0 w 50"/>
                    <a:gd name="T7" fmla="*/ 0 h 15"/>
                    <a:gd name="T8" fmla="*/ 50 w 50"/>
                    <a:gd name="T9" fmla="*/ 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15">
                      <a:moveTo>
                        <a:pt x="50" y="5"/>
                      </a:moveTo>
                      <a:cubicBezTo>
                        <a:pt x="50" y="13"/>
                        <a:pt x="50" y="13"/>
                        <a:pt x="50" y="13"/>
                      </a:cubicBezTo>
                      <a:cubicBezTo>
                        <a:pt x="21" y="15"/>
                        <a:pt x="21" y="15"/>
                        <a:pt x="21" y="15"/>
                      </a:cubicBezTo>
                      <a:cubicBezTo>
                        <a:pt x="14" y="10"/>
                        <a:pt x="7" y="5"/>
                        <a:pt x="0" y="0"/>
                      </a:cubicBezTo>
                      <a:lnTo>
                        <a:pt x="50" y="5"/>
                      </a:lnTo>
                      <a:close/>
                    </a:path>
                  </a:pathLst>
                </a:custGeom>
                <a:solidFill>
                  <a:srgbClr val="DFB69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88" name="Freeform 18">
                  <a:extLst>
                    <a:ext uri="{FF2B5EF4-FFF2-40B4-BE49-F238E27FC236}">
                      <a16:creationId xmlns:a16="http://schemas.microsoft.com/office/drawing/2014/main" id="{6F72ED48-47A7-484D-8150-78C5AA1382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99" y="3430"/>
                  <a:ext cx="88" cy="76"/>
                </a:xfrm>
                <a:custGeom>
                  <a:avLst/>
                  <a:gdLst>
                    <a:gd name="T0" fmla="*/ 12 w 88"/>
                    <a:gd name="T1" fmla="*/ 16 h 76"/>
                    <a:gd name="T2" fmla="*/ 47 w 88"/>
                    <a:gd name="T3" fmla="*/ 0 h 76"/>
                    <a:gd name="T4" fmla="*/ 88 w 88"/>
                    <a:gd name="T5" fmla="*/ 37 h 76"/>
                    <a:gd name="T6" fmla="*/ 65 w 88"/>
                    <a:gd name="T7" fmla="*/ 72 h 76"/>
                    <a:gd name="T8" fmla="*/ 0 w 88"/>
                    <a:gd name="T9" fmla="*/ 76 h 76"/>
                    <a:gd name="T10" fmla="*/ 12 w 88"/>
                    <a:gd name="T11" fmla="*/ 16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8" h="76">
                      <a:moveTo>
                        <a:pt x="12" y="16"/>
                      </a:moveTo>
                      <a:lnTo>
                        <a:pt x="47" y="0"/>
                      </a:lnTo>
                      <a:lnTo>
                        <a:pt x="88" y="37"/>
                      </a:lnTo>
                      <a:lnTo>
                        <a:pt x="65" y="72"/>
                      </a:lnTo>
                      <a:lnTo>
                        <a:pt x="0" y="76"/>
                      </a:lnTo>
                      <a:lnTo>
                        <a:pt x="12" y="16"/>
                      </a:lnTo>
                      <a:close/>
                    </a:path>
                  </a:pathLst>
                </a:custGeom>
                <a:solidFill>
                  <a:srgbClr val="00B19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89" name="Freeform 19">
                  <a:extLst>
                    <a:ext uri="{FF2B5EF4-FFF2-40B4-BE49-F238E27FC236}">
                      <a16:creationId xmlns:a16="http://schemas.microsoft.com/office/drawing/2014/main" id="{B67AD791-E821-4271-977F-4112E8B809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63" y="3362"/>
                  <a:ext cx="167" cy="104"/>
                </a:xfrm>
                <a:custGeom>
                  <a:avLst/>
                  <a:gdLst>
                    <a:gd name="T0" fmla="*/ 56 w 228"/>
                    <a:gd name="T1" fmla="*/ 0 h 140"/>
                    <a:gd name="T2" fmla="*/ 55 w 228"/>
                    <a:gd name="T3" fmla="*/ 77 h 140"/>
                    <a:gd name="T4" fmla="*/ 0 w 228"/>
                    <a:gd name="T5" fmla="*/ 104 h 140"/>
                    <a:gd name="T6" fmla="*/ 113 w 228"/>
                    <a:gd name="T7" fmla="*/ 140 h 140"/>
                    <a:gd name="T8" fmla="*/ 228 w 228"/>
                    <a:gd name="T9" fmla="*/ 106 h 140"/>
                    <a:gd name="T10" fmla="*/ 170 w 228"/>
                    <a:gd name="T11" fmla="*/ 79 h 140"/>
                    <a:gd name="T12" fmla="*/ 169 w 228"/>
                    <a:gd name="T13" fmla="*/ 0 h 140"/>
                    <a:gd name="T14" fmla="*/ 56 w 228"/>
                    <a:gd name="T15" fmla="*/ 0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8" h="140">
                      <a:moveTo>
                        <a:pt x="56" y="0"/>
                      </a:moveTo>
                      <a:cubicBezTo>
                        <a:pt x="55" y="77"/>
                        <a:pt x="55" y="77"/>
                        <a:pt x="55" y="77"/>
                      </a:cubicBezTo>
                      <a:cubicBezTo>
                        <a:pt x="0" y="104"/>
                        <a:pt x="0" y="104"/>
                        <a:pt x="0" y="104"/>
                      </a:cubicBezTo>
                      <a:cubicBezTo>
                        <a:pt x="0" y="104"/>
                        <a:pt x="84" y="140"/>
                        <a:pt x="113" y="140"/>
                      </a:cubicBezTo>
                      <a:cubicBezTo>
                        <a:pt x="142" y="140"/>
                        <a:pt x="228" y="106"/>
                        <a:pt x="228" y="106"/>
                      </a:cubicBezTo>
                      <a:cubicBezTo>
                        <a:pt x="170" y="79"/>
                        <a:pt x="170" y="79"/>
                        <a:pt x="170" y="79"/>
                      </a:cubicBezTo>
                      <a:cubicBezTo>
                        <a:pt x="169" y="0"/>
                        <a:pt x="169" y="0"/>
                        <a:pt x="169" y="0"/>
                      </a:cubicBezTo>
                      <a:lnTo>
                        <a:pt x="56" y="0"/>
                      </a:lnTo>
                      <a:close/>
                    </a:path>
                  </a:pathLst>
                </a:custGeom>
                <a:solidFill>
                  <a:srgbClr val="BB91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90" name="Oval 20">
                  <a:extLst>
                    <a:ext uri="{FF2B5EF4-FFF2-40B4-BE49-F238E27FC236}">
                      <a16:creationId xmlns:a16="http://schemas.microsoft.com/office/drawing/2014/main" id="{38FBE224-FDC7-49E4-BBD8-CD68854C75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1" y="3234"/>
                  <a:ext cx="151" cy="14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91" name="Freeform 21">
                  <a:extLst>
                    <a:ext uri="{FF2B5EF4-FFF2-40B4-BE49-F238E27FC236}">
                      <a16:creationId xmlns:a16="http://schemas.microsoft.com/office/drawing/2014/main" id="{3D97BF0A-B41B-48C8-954E-CD5F6D8621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5" y="3170"/>
                  <a:ext cx="178" cy="192"/>
                </a:xfrm>
                <a:custGeom>
                  <a:avLst/>
                  <a:gdLst>
                    <a:gd name="T0" fmla="*/ 20 w 242"/>
                    <a:gd name="T1" fmla="*/ 205 h 258"/>
                    <a:gd name="T2" fmla="*/ 5 w 242"/>
                    <a:gd name="T3" fmla="*/ 110 h 258"/>
                    <a:gd name="T4" fmla="*/ 120 w 242"/>
                    <a:gd name="T5" fmla="*/ 0 h 258"/>
                    <a:gd name="T6" fmla="*/ 240 w 242"/>
                    <a:gd name="T7" fmla="*/ 110 h 258"/>
                    <a:gd name="T8" fmla="*/ 201 w 242"/>
                    <a:gd name="T9" fmla="*/ 219 h 258"/>
                    <a:gd name="T10" fmla="*/ 201 w 242"/>
                    <a:gd name="T11" fmla="*/ 219 h 258"/>
                    <a:gd name="T12" fmla="*/ 20 w 242"/>
                    <a:gd name="T13" fmla="*/ 205 h 2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2" h="258">
                      <a:moveTo>
                        <a:pt x="20" y="205"/>
                      </a:moveTo>
                      <a:cubicBezTo>
                        <a:pt x="0" y="176"/>
                        <a:pt x="5" y="110"/>
                        <a:pt x="5" y="110"/>
                      </a:cubicBezTo>
                      <a:cubicBezTo>
                        <a:pt x="5" y="50"/>
                        <a:pt x="53" y="0"/>
                        <a:pt x="120" y="0"/>
                      </a:cubicBezTo>
                      <a:cubicBezTo>
                        <a:pt x="186" y="0"/>
                        <a:pt x="240" y="50"/>
                        <a:pt x="240" y="110"/>
                      </a:cubicBezTo>
                      <a:cubicBezTo>
                        <a:pt x="240" y="110"/>
                        <a:pt x="242" y="180"/>
                        <a:pt x="201" y="219"/>
                      </a:cubicBezTo>
                      <a:cubicBezTo>
                        <a:pt x="161" y="258"/>
                        <a:pt x="201" y="219"/>
                        <a:pt x="201" y="219"/>
                      </a:cubicBezTo>
                      <a:lnTo>
                        <a:pt x="20" y="20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92" name="Freeform 22">
                  <a:extLst>
                    <a:ext uri="{FF2B5EF4-FFF2-40B4-BE49-F238E27FC236}">
                      <a16:creationId xmlns:a16="http://schemas.microsoft.com/office/drawing/2014/main" id="{BB9D7080-23EB-4D89-B3C3-C77D6FB26A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5" y="3269"/>
                  <a:ext cx="30" cy="70"/>
                </a:xfrm>
                <a:custGeom>
                  <a:avLst/>
                  <a:gdLst>
                    <a:gd name="T0" fmla="*/ 28 w 40"/>
                    <a:gd name="T1" fmla="*/ 9 h 93"/>
                    <a:gd name="T2" fmla="*/ 14 w 40"/>
                    <a:gd name="T3" fmla="*/ 1 h 93"/>
                    <a:gd name="T4" fmla="*/ 5 w 40"/>
                    <a:gd name="T5" fmla="*/ 26 h 93"/>
                    <a:gd name="T6" fmla="*/ 7 w 40"/>
                    <a:gd name="T7" fmla="*/ 37 h 93"/>
                    <a:gd name="T8" fmla="*/ 11 w 40"/>
                    <a:gd name="T9" fmla="*/ 49 h 93"/>
                    <a:gd name="T10" fmla="*/ 15 w 40"/>
                    <a:gd name="T11" fmla="*/ 60 h 93"/>
                    <a:gd name="T12" fmla="*/ 18 w 40"/>
                    <a:gd name="T13" fmla="*/ 68 h 93"/>
                    <a:gd name="T14" fmla="*/ 21 w 40"/>
                    <a:gd name="T15" fmla="*/ 82 h 93"/>
                    <a:gd name="T16" fmla="*/ 29 w 40"/>
                    <a:gd name="T17" fmla="*/ 93 h 93"/>
                    <a:gd name="T18" fmla="*/ 39 w 40"/>
                    <a:gd name="T19" fmla="*/ 93 h 93"/>
                    <a:gd name="T20" fmla="*/ 40 w 40"/>
                    <a:gd name="T21" fmla="*/ 15 h 93"/>
                    <a:gd name="T22" fmla="*/ 28 w 40"/>
                    <a:gd name="T23" fmla="*/ 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0" h="93">
                      <a:moveTo>
                        <a:pt x="28" y="9"/>
                      </a:moveTo>
                      <a:cubicBezTo>
                        <a:pt x="28" y="9"/>
                        <a:pt x="25" y="0"/>
                        <a:pt x="14" y="1"/>
                      </a:cubicBezTo>
                      <a:cubicBezTo>
                        <a:pt x="14" y="1"/>
                        <a:pt x="0" y="2"/>
                        <a:pt x="5" y="26"/>
                      </a:cubicBezTo>
                      <a:cubicBezTo>
                        <a:pt x="7" y="37"/>
                        <a:pt x="7" y="37"/>
                        <a:pt x="7" y="37"/>
                      </a:cubicBezTo>
                      <a:cubicBezTo>
                        <a:pt x="11" y="49"/>
                        <a:pt x="11" y="49"/>
                        <a:pt x="11" y="49"/>
                      </a:cubicBezTo>
                      <a:cubicBezTo>
                        <a:pt x="15" y="60"/>
                        <a:pt x="15" y="60"/>
                        <a:pt x="15" y="60"/>
                      </a:cubicBezTo>
                      <a:cubicBezTo>
                        <a:pt x="18" y="68"/>
                        <a:pt x="18" y="68"/>
                        <a:pt x="18" y="68"/>
                      </a:cubicBezTo>
                      <a:cubicBezTo>
                        <a:pt x="18" y="68"/>
                        <a:pt x="22" y="77"/>
                        <a:pt x="21" y="82"/>
                      </a:cubicBezTo>
                      <a:cubicBezTo>
                        <a:pt x="21" y="82"/>
                        <a:pt x="20" y="90"/>
                        <a:pt x="29" y="93"/>
                      </a:cubicBezTo>
                      <a:cubicBezTo>
                        <a:pt x="29" y="93"/>
                        <a:pt x="37" y="93"/>
                        <a:pt x="39" y="93"/>
                      </a:cubicBezTo>
                      <a:cubicBezTo>
                        <a:pt x="39" y="93"/>
                        <a:pt x="37" y="73"/>
                        <a:pt x="40" y="15"/>
                      </a:cubicBezTo>
                      <a:lnTo>
                        <a:pt x="28" y="9"/>
                      </a:lnTo>
                      <a:close/>
                    </a:path>
                  </a:pathLst>
                </a:custGeom>
                <a:solidFill>
                  <a:srgbClr val="BB91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93" name="Freeform 23">
                  <a:extLst>
                    <a:ext uri="{FF2B5EF4-FFF2-40B4-BE49-F238E27FC236}">
                      <a16:creationId xmlns:a16="http://schemas.microsoft.com/office/drawing/2014/main" id="{1F56332E-DA8E-44AD-8EB9-DFDCCFF031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06" y="3278"/>
                  <a:ext cx="27" cy="63"/>
                </a:xfrm>
                <a:custGeom>
                  <a:avLst/>
                  <a:gdLst>
                    <a:gd name="T0" fmla="*/ 11 w 36"/>
                    <a:gd name="T1" fmla="*/ 8 h 85"/>
                    <a:gd name="T2" fmla="*/ 24 w 36"/>
                    <a:gd name="T3" fmla="*/ 1 h 85"/>
                    <a:gd name="T4" fmla="*/ 32 w 36"/>
                    <a:gd name="T5" fmla="*/ 24 h 85"/>
                    <a:gd name="T6" fmla="*/ 29 w 36"/>
                    <a:gd name="T7" fmla="*/ 34 h 85"/>
                    <a:gd name="T8" fmla="*/ 26 w 36"/>
                    <a:gd name="T9" fmla="*/ 44 h 85"/>
                    <a:gd name="T10" fmla="*/ 22 w 36"/>
                    <a:gd name="T11" fmla="*/ 55 h 85"/>
                    <a:gd name="T12" fmla="*/ 19 w 36"/>
                    <a:gd name="T13" fmla="*/ 62 h 85"/>
                    <a:gd name="T14" fmla="*/ 17 w 36"/>
                    <a:gd name="T15" fmla="*/ 74 h 85"/>
                    <a:gd name="T16" fmla="*/ 9 w 36"/>
                    <a:gd name="T17" fmla="*/ 85 h 85"/>
                    <a:gd name="T18" fmla="*/ 1 w 36"/>
                    <a:gd name="T19" fmla="*/ 84 h 85"/>
                    <a:gd name="T20" fmla="*/ 0 w 36"/>
                    <a:gd name="T21" fmla="*/ 14 h 85"/>
                    <a:gd name="T22" fmla="*/ 11 w 36"/>
                    <a:gd name="T23" fmla="*/ 8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" h="85">
                      <a:moveTo>
                        <a:pt x="11" y="8"/>
                      </a:moveTo>
                      <a:cubicBezTo>
                        <a:pt x="11" y="8"/>
                        <a:pt x="13" y="0"/>
                        <a:pt x="24" y="1"/>
                      </a:cubicBezTo>
                      <a:cubicBezTo>
                        <a:pt x="24" y="1"/>
                        <a:pt x="36" y="2"/>
                        <a:pt x="32" y="24"/>
                      </a:cubicBezTo>
                      <a:cubicBezTo>
                        <a:pt x="29" y="34"/>
                        <a:pt x="29" y="34"/>
                        <a:pt x="29" y="34"/>
                      </a:cubicBezTo>
                      <a:cubicBezTo>
                        <a:pt x="26" y="44"/>
                        <a:pt x="26" y="44"/>
                        <a:pt x="26" y="44"/>
                      </a:cubicBezTo>
                      <a:cubicBezTo>
                        <a:pt x="22" y="55"/>
                        <a:pt x="22" y="55"/>
                        <a:pt x="22" y="55"/>
                      </a:cubicBezTo>
                      <a:cubicBezTo>
                        <a:pt x="19" y="62"/>
                        <a:pt x="19" y="62"/>
                        <a:pt x="19" y="62"/>
                      </a:cubicBezTo>
                      <a:cubicBezTo>
                        <a:pt x="19" y="62"/>
                        <a:pt x="16" y="70"/>
                        <a:pt x="17" y="74"/>
                      </a:cubicBezTo>
                      <a:cubicBezTo>
                        <a:pt x="17" y="74"/>
                        <a:pt x="18" y="82"/>
                        <a:pt x="9" y="85"/>
                      </a:cubicBezTo>
                      <a:cubicBezTo>
                        <a:pt x="9" y="85"/>
                        <a:pt x="3" y="84"/>
                        <a:pt x="1" y="84"/>
                      </a:cubicBezTo>
                      <a:cubicBezTo>
                        <a:pt x="1" y="84"/>
                        <a:pt x="2" y="66"/>
                        <a:pt x="0" y="14"/>
                      </a:cubicBezTo>
                      <a:lnTo>
                        <a:pt x="11" y="8"/>
                      </a:lnTo>
                      <a:close/>
                    </a:path>
                  </a:pathLst>
                </a:custGeom>
                <a:solidFill>
                  <a:srgbClr val="BB91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94" name="Freeform 24">
                  <a:extLst>
                    <a:ext uri="{FF2B5EF4-FFF2-40B4-BE49-F238E27FC236}">
                      <a16:creationId xmlns:a16="http://schemas.microsoft.com/office/drawing/2014/main" id="{96E70D37-0446-4D85-A26F-3283ED4173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81" y="3215"/>
                  <a:ext cx="34" cy="93"/>
                </a:xfrm>
                <a:custGeom>
                  <a:avLst/>
                  <a:gdLst>
                    <a:gd name="T0" fmla="*/ 28 w 46"/>
                    <a:gd name="T1" fmla="*/ 125 h 125"/>
                    <a:gd name="T2" fmla="*/ 18 w 46"/>
                    <a:gd name="T3" fmla="*/ 50 h 125"/>
                    <a:gd name="T4" fmla="*/ 11 w 46"/>
                    <a:gd name="T5" fmla="*/ 0 h 125"/>
                    <a:gd name="T6" fmla="*/ 46 w 46"/>
                    <a:gd name="T7" fmla="*/ 44 h 125"/>
                    <a:gd name="T8" fmla="*/ 46 w 46"/>
                    <a:gd name="T9" fmla="*/ 109 h 125"/>
                    <a:gd name="T10" fmla="*/ 28 w 46"/>
                    <a:gd name="T11" fmla="*/ 125 h 1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25">
                      <a:moveTo>
                        <a:pt x="28" y="125"/>
                      </a:moveTo>
                      <a:cubicBezTo>
                        <a:pt x="31" y="104"/>
                        <a:pt x="37" y="50"/>
                        <a:pt x="18" y="50"/>
                      </a:cubicBezTo>
                      <a:cubicBezTo>
                        <a:pt x="0" y="50"/>
                        <a:pt x="11" y="0"/>
                        <a:pt x="11" y="0"/>
                      </a:cubicBezTo>
                      <a:cubicBezTo>
                        <a:pt x="46" y="44"/>
                        <a:pt x="46" y="44"/>
                        <a:pt x="46" y="44"/>
                      </a:cubicBezTo>
                      <a:cubicBezTo>
                        <a:pt x="46" y="99"/>
                        <a:pt x="46" y="99"/>
                        <a:pt x="46" y="109"/>
                      </a:cubicBezTo>
                      <a:cubicBezTo>
                        <a:pt x="46" y="121"/>
                        <a:pt x="28" y="125"/>
                        <a:pt x="28" y="1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95" name="Freeform 25">
                  <a:extLst>
                    <a:ext uri="{FF2B5EF4-FFF2-40B4-BE49-F238E27FC236}">
                      <a16:creationId xmlns:a16="http://schemas.microsoft.com/office/drawing/2014/main" id="{7BF6820D-9804-48D1-9055-F422045F68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69" y="3216"/>
                  <a:ext cx="14" cy="103"/>
                </a:xfrm>
                <a:custGeom>
                  <a:avLst/>
                  <a:gdLst>
                    <a:gd name="T0" fmla="*/ 17 w 19"/>
                    <a:gd name="T1" fmla="*/ 138 h 138"/>
                    <a:gd name="T2" fmla="*/ 19 w 19"/>
                    <a:gd name="T3" fmla="*/ 1 h 138"/>
                    <a:gd name="T4" fmla="*/ 0 w 19"/>
                    <a:gd name="T5" fmla="*/ 0 h 138"/>
                    <a:gd name="T6" fmla="*/ 0 w 19"/>
                    <a:gd name="T7" fmla="*/ 43 h 138"/>
                    <a:gd name="T8" fmla="*/ 0 w 19"/>
                    <a:gd name="T9" fmla="*/ 122 h 138"/>
                    <a:gd name="T10" fmla="*/ 17 w 19"/>
                    <a:gd name="T11" fmla="*/ 138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" h="138">
                      <a:moveTo>
                        <a:pt x="17" y="138"/>
                      </a:moveTo>
                      <a:cubicBezTo>
                        <a:pt x="14" y="117"/>
                        <a:pt x="19" y="1"/>
                        <a:pt x="19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3"/>
                        <a:pt x="0" y="110"/>
                        <a:pt x="0" y="122"/>
                      </a:cubicBezTo>
                      <a:cubicBezTo>
                        <a:pt x="0" y="134"/>
                        <a:pt x="17" y="138"/>
                        <a:pt x="17" y="13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96" name="Freeform 26">
                  <a:extLst>
                    <a:ext uri="{FF2B5EF4-FFF2-40B4-BE49-F238E27FC236}">
                      <a16:creationId xmlns:a16="http://schemas.microsoft.com/office/drawing/2014/main" id="{5F06E019-6555-46BB-AD5E-CF2B33D94D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74" y="3254"/>
                  <a:ext cx="135" cy="146"/>
                </a:xfrm>
                <a:custGeom>
                  <a:avLst/>
                  <a:gdLst>
                    <a:gd name="T0" fmla="*/ 184 w 184"/>
                    <a:gd name="T1" fmla="*/ 121 h 197"/>
                    <a:gd name="T2" fmla="*/ 96 w 184"/>
                    <a:gd name="T3" fmla="*/ 197 h 197"/>
                    <a:gd name="T4" fmla="*/ 9 w 184"/>
                    <a:gd name="T5" fmla="*/ 121 h 197"/>
                    <a:gd name="T6" fmla="*/ 9 w 184"/>
                    <a:gd name="T7" fmla="*/ 0 h 197"/>
                    <a:gd name="T8" fmla="*/ 184 w 184"/>
                    <a:gd name="T9" fmla="*/ 121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4" h="197">
                      <a:moveTo>
                        <a:pt x="184" y="121"/>
                      </a:moveTo>
                      <a:cubicBezTo>
                        <a:pt x="184" y="159"/>
                        <a:pt x="123" y="197"/>
                        <a:pt x="96" y="197"/>
                      </a:cubicBezTo>
                      <a:cubicBezTo>
                        <a:pt x="70" y="197"/>
                        <a:pt x="9" y="159"/>
                        <a:pt x="9" y="121"/>
                      </a:cubicBezTo>
                      <a:cubicBezTo>
                        <a:pt x="9" y="121"/>
                        <a:pt x="0" y="44"/>
                        <a:pt x="9" y="0"/>
                      </a:cubicBezTo>
                      <a:lnTo>
                        <a:pt x="184" y="121"/>
                      </a:lnTo>
                      <a:close/>
                    </a:path>
                  </a:pathLst>
                </a:custGeom>
                <a:solidFill>
                  <a:srgbClr val="BB91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97" name="Freeform 27">
                  <a:extLst>
                    <a:ext uri="{FF2B5EF4-FFF2-40B4-BE49-F238E27FC236}">
                      <a16:creationId xmlns:a16="http://schemas.microsoft.com/office/drawing/2014/main" id="{D48A24A2-3E42-410F-9FA5-E0C6445667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0" y="3254"/>
                  <a:ext cx="136" cy="140"/>
                </a:xfrm>
                <a:custGeom>
                  <a:avLst/>
                  <a:gdLst>
                    <a:gd name="T0" fmla="*/ 175 w 184"/>
                    <a:gd name="T1" fmla="*/ 0 h 188"/>
                    <a:gd name="T2" fmla="*/ 175 w 184"/>
                    <a:gd name="T3" fmla="*/ 125 h 188"/>
                    <a:gd name="T4" fmla="*/ 87 w 184"/>
                    <a:gd name="T5" fmla="*/ 188 h 188"/>
                    <a:gd name="T6" fmla="*/ 0 w 184"/>
                    <a:gd name="T7" fmla="*/ 125 h 188"/>
                    <a:gd name="T8" fmla="*/ 175 w 184"/>
                    <a:gd name="T9" fmla="*/ 0 h 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4" h="188">
                      <a:moveTo>
                        <a:pt x="175" y="0"/>
                      </a:moveTo>
                      <a:cubicBezTo>
                        <a:pt x="184" y="44"/>
                        <a:pt x="175" y="125"/>
                        <a:pt x="175" y="125"/>
                      </a:cubicBezTo>
                      <a:cubicBezTo>
                        <a:pt x="175" y="163"/>
                        <a:pt x="114" y="188"/>
                        <a:pt x="87" y="188"/>
                      </a:cubicBezTo>
                      <a:cubicBezTo>
                        <a:pt x="60" y="188"/>
                        <a:pt x="0" y="163"/>
                        <a:pt x="0" y="125"/>
                      </a:cubicBezTo>
                      <a:lnTo>
                        <a:pt x="175" y="0"/>
                      </a:lnTo>
                      <a:close/>
                    </a:path>
                  </a:pathLst>
                </a:custGeom>
                <a:solidFill>
                  <a:srgbClr val="BB91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98" name="Oval 28">
                  <a:extLst>
                    <a:ext uri="{FF2B5EF4-FFF2-40B4-BE49-F238E27FC236}">
                      <a16:creationId xmlns:a16="http://schemas.microsoft.com/office/drawing/2014/main" id="{15784685-B023-406B-AC0B-661B7BF474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9" y="3200"/>
                  <a:ext cx="132" cy="129"/>
                </a:xfrm>
                <a:prstGeom prst="ellipse">
                  <a:avLst/>
                </a:prstGeom>
                <a:solidFill>
                  <a:srgbClr val="BB91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99" name="Freeform 29">
                  <a:extLst>
                    <a:ext uri="{FF2B5EF4-FFF2-40B4-BE49-F238E27FC236}">
                      <a16:creationId xmlns:a16="http://schemas.microsoft.com/office/drawing/2014/main" id="{5130DB36-A565-4D0D-B9FC-370E9AAE7E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04" y="3379"/>
                  <a:ext cx="84" cy="34"/>
                </a:xfrm>
                <a:custGeom>
                  <a:avLst/>
                  <a:gdLst>
                    <a:gd name="T0" fmla="*/ 0 w 114"/>
                    <a:gd name="T1" fmla="*/ 18 h 45"/>
                    <a:gd name="T2" fmla="*/ 53 w 114"/>
                    <a:gd name="T3" fmla="*/ 45 h 45"/>
                    <a:gd name="T4" fmla="*/ 54 w 114"/>
                    <a:gd name="T5" fmla="*/ 45 h 45"/>
                    <a:gd name="T6" fmla="*/ 54 w 114"/>
                    <a:gd name="T7" fmla="*/ 45 h 45"/>
                    <a:gd name="T8" fmla="*/ 54 w 114"/>
                    <a:gd name="T9" fmla="*/ 45 h 45"/>
                    <a:gd name="T10" fmla="*/ 56 w 114"/>
                    <a:gd name="T11" fmla="*/ 45 h 45"/>
                    <a:gd name="T12" fmla="*/ 114 w 114"/>
                    <a:gd name="T13" fmla="*/ 13 h 45"/>
                    <a:gd name="T14" fmla="*/ 114 w 114"/>
                    <a:gd name="T15" fmla="*/ 0 h 45"/>
                    <a:gd name="T16" fmla="*/ 56 w 114"/>
                    <a:gd name="T17" fmla="*/ 32 h 45"/>
                    <a:gd name="T18" fmla="*/ 54 w 114"/>
                    <a:gd name="T19" fmla="*/ 32 h 45"/>
                    <a:gd name="T20" fmla="*/ 54 w 114"/>
                    <a:gd name="T21" fmla="*/ 32 h 45"/>
                    <a:gd name="T22" fmla="*/ 54 w 114"/>
                    <a:gd name="T23" fmla="*/ 32 h 45"/>
                    <a:gd name="T24" fmla="*/ 53 w 114"/>
                    <a:gd name="T25" fmla="*/ 32 h 45"/>
                    <a:gd name="T26" fmla="*/ 0 w 114"/>
                    <a:gd name="T27" fmla="*/ 5 h 45"/>
                    <a:gd name="T28" fmla="*/ 0 w 114"/>
                    <a:gd name="T29" fmla="*/ 18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14" h="45">
                      <a:moveTo>
                        <a:pt x="0" y="18"/>
                      </a:moveTo>
                      <a:cubicBezTo>
                        <a:pt x="18" y="33"/>
                        <a:pt x="39" y="44"/>
                        <a:pt x="53" y="45"/>
                      </a:cubicBezTo>
                      <a:cubicBezTo>
                        <a:pt x="53" y="45"/>
                        <a:pt x="54" y="45"/>
                        <a:pt x="54" y="45"/>
                      </a:cubicBezTo>
                      <a:cubicBezTo>
                        <a:pt x="54" y="45"/>
                        <a:pt x="54" y="45"/>
                        <a:pt x="54" y="45"/>
                      </a:cubicBezTo>
                      <a:cubicBezTo>
                        <a:pt x="54" y="45"/>
                        <a:pt x="54" y="45"/>
                        <a:pt x="54" y="45"/>
                      </a:cubicBezTo>
                      <a:cubicBezTo>
                        <a:pt x="55" y="45"/>
                        <a:pt x="55" y="45"/>
                        <a:pt x="56" y="45"/>
                      </a:cubicBezTo>
                      <a:cubicBezTo>
                        <a:pt x="71" y="44"/>
                        <a:pt x="95" y="31"/>
                        <a:pt x="114" y="13"/>
                      </a:cubicBezTo>
                      <a:cubicBezTo>
                        <a:pt x="114" y="0"/>
                        <a:pt x="114" y="0"/>
                        <a:pt x="114" y="0"/>
                      </a:cubicBezTo>
                      <a:cubicBezTo>
                        <a:pt x="95" y="18"/>
                        <a:pt x="71" y="31"/>
                        <a:pt x="56" y="32"/>
                      </a:cubicBezTo>
                      <a:cubicBezTo>
                        <a:pt x="55" y="32"/>
                        <a:pt x="55" y="32"/>
                        <a:pt x="54" y="32"/>
                      </a:cubicBezTo>
                      <a:cubicBezTo>
                        <a:pt x="54" y="32"/>
                        <a:pt x="54" y="32"/>
                        <a:pt x="54" y="32"/>
                      </a:cubicBezTo>
                      <a:cubicBezTo>
                        <a:pt x="54" y="32"/>
                        <a:pt x="54" y="32"/>
                        <a:pt x="54" y="32"/>
                      </a:cubicBezTo>
                      <a:cubicBezTo>
                        <a:pt x="54" y="32"/>
                        <a:pt x="53" y="32"/>
                        <a:pt x="53" y="32"/>
                      </a:cubicBezTo>
                      <a:cubicBezTo>
                        <a:pt x="39" y="31"/>
                        <a:pt x="18" y="20"/>
                        <a:pt x="0" y="5"/>
                      </a:cubicBez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rgbClr val="AB84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00" name="Freeform 30">
                  <a:extLst>
                    <a:ext uri="{FF2B5EF4-FFF2-40B4-BE49-F238E27FC236}">
                      <a16:creationId xmlns:a16="http://schemas.microsoft.com/office/drawing/2014/main" id="{887C5265-C6B8-4975-869E-74EDC7281F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63" y="3183"/>
                  <a:ext cx="79" cy="96"/>
                </a:xfrm>
                <a:custGeom>
                  <a:avLst/>
                  <a:gdLst>
                    <a:gd name="T0" fmla="*/ 14 w 108"/>
                    <a:gd name="T1" fmla="*/ 129 h 129"/>
                    <a:gd name="T2" fmla="*/ 72 w 108"/>
                    <a:gd name="T3" fmla="*/ 33 h 129"/>
                    <a:gd name="T4" fmla="*/ 108 w 108"/>
                    <a:gd name="T5" fmla="*/ 0 h 129"/>
                    <a:gd name="T6" fmla="*/ 9 w 108"/>
                    <a:gd name="T7" fmla="*/ 47 h 129"/>
                    <a:gd name="T8" fmla="*/ 0 w 108"/>
                    <a:gd name="T9" fmla="*/ 96 h 129"/>
                    <a:gd name="T10" fmla="*/ 14 w 108"/>
                    <a:gd name="T11" fmla="*/ 129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8" h="129">
                      <a:moveTo>
                        <a:pt x="14" y="129"/>
                      </a:moveTo>
                      <a:cubicBezTo>
                        <a:pt x="14" y="129"/>
                        <a:pt x="39" y="41"/>
                        <a:pt x="72" y="33"/>
                      </a:cubicBezTo>
                      <a:cubicBezTo>
                        <a:pt x="108" y="0"/>
                        <a:pt x="108" y="0"/>
                        <a:pt x="108" y="0"/>
                      </a:cubicBezTo>
                      <a:cubicBezTo>
                        <a:pt x="9" y="47"/>
                        <a:pt x="9" y="47"/>
                        <a:pt x="9" y="47"/>
                      </a:cubicBezTo>
                      <a:cubicBezTo>
                        <a:pt x="0" y="96"/>
                        <a:pt x="0" y="96"/>
                        <a:pt x="0" y="96"/>
                      </a:cubicBezTo>
                      <a:lnTo>
                        <a:pt x="14" y="12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01" name="Oval 31">
                  <a:extLst>
                    <a:ext uri="{FF2B5EF4-FFF2-40B4-BE49-F238E27FC236}">
                      <a16:creationId xmlns:a16="http://schemas.microsoft.com/office/drawing/2014/main" id="{61DCFD7E-5B54-4068-95CF-5B47026EA1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7" y="3286"/>
                  <a:ext cx="10" cy="9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02" name="Oval 32">
                  <a:extLst>
                    <a:ext uri="{FF2B5EF4-FFF2-40B4-BE49-F238E27FC236}">
                      <a16:creationId xmlns:a16="http://schemas.microsoft.com/office/drawing/2014/main" id="{7A4780D1-E932-4CF6-AC6E-93063DF269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71" y="3286"/>
                  <a:ext cx="9" cy="9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03" name="Freeform 33">
                  <a:extLst>
                    <a:ext uri="{FF2B5EF4-FFF2-40B4-BE49-F238E27FC236}">
                      <a16:creationId xmlns:a16="http://schemas.microsoft.com/office/drawing/2014/main" id="{0FA8535E-0E6D-4DCB-B81C-DE93931D2F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93" y="3188"/>
                  <a:ext cx="120" cy="114"/>
                </a:xfrm>
                <a:custGeom>
                  <a:avLst/>
                  <a:gdLst>
                    <a:gd name="T0" fmla="*/ 0 w 163"/>
                    <a:gd name="T1" fmla="*/ 30 h 153"/>
                    <a:gd name="T2" fmla="*/ 75 w 163"/>
                    <a:gd name="T3" fmla="*/ 78 h 153"/>
                    <a:gd name="T4" fmla="*/ 135 w 163"/>
                    <a:gd name="T5" fmla="*/ 119 h 153"/>
                    <a:gd name="T6" fmla="*/ 163 w 163"/>
                    <a:gd name="T7" fmla="*/ 153 h 153"/>
                    <a:gd name="T8" fmla="*/ 163 w 163"/>
                    <a:gd name="T9" fmla="*/ 54 h 153"/>
                    <a:gd name="T10" fmla="*/ 75 w 163"/>
                    <a:gd name="T11" fmla="*/ 0 h 153"/>
                    <a:gd name="T12" fmla="*/ 0 w 163"/>
                    <a:gd name="T13" fmla="*/ 30 h 1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3" h="153">
                      <a:moveTo>
                        <a:pt x="0" y="30"/>
                      </a:moveTo>
                      <a:cubicBezTo>
                        <a:pt x="0" y="30"/>
                        <a:pt x="29" y="71"/>
                        <a:pt x="75" y="78"/>
                      </a:cubicBezTo>
                      <a:cubicBezTo>
                        <a:pt x="75" y="78"/>
                        <a:pt x="121" y="87"/>
                        <a:pt x="135" y="119"/>
                      </a:cubicBezTo>
                      <a:cubicBezTo>
                        <a:pt x="135" y="119"/>
                        <a:pt x="146" y="146"/>
                        <a:pt x="163" y="153"/>
                      </a:cubicBezTo>
                      <a:cubicBezTo>
                        <a:pt x="163" y="54"/>
                        <a:pt x="163" y="54"/>
                        <a:pt x="163" y="54"/>
                      </a:cubicBezTo>
                      <a:cubicBezTo>
                        <a:pt x="75" y="0"/>
                        <a:pt x="75" y="0"/>
                        <a:pt x="75" y="0"/>
                      </a:cubicBezTo>
                      <a:lnTo>
                        <a:pt x="0" y="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04" name="Freeform 34">
                  <a:extLst>
                    <a:ext uri="{FF2B5EF4-FFF2-40B4-BE49-F238E27FC236}">
                      <a16:creationId xmlns:a16="http://schemas.microsoft.com/office/drawing/2014/main" id="{398260FE-ADB7-409B-872F-36F9D09F4F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70" y="3202"/>
                  <a:ext cx="48" cy="93"/>
                </a:xfrm>
                <a:custGeom>
                  <a:avLst/>
                  <a:gdLst>
                    <a:gd name="T0" fmla="*/ 58 w 65"/>
                    <a:gd name="T1" fmla="*/ 23 h 125"/>
                    <a:gd name="T2" fmla="*/ 9 w 65"/>
                    <a:gd name="T3" fmla="*/ 125 h 125"/>
                    <a:gd name="T4" fmla="*/ 0 w 65"/>
                    <a:gd name="T5" fmla="*/ 54 h 125"/>
                    <a:gd name="T6" fmla="*/ 29 w 65"/>
                    <a:gd name="T7" fmla="*/ 2 h 125"/>
                    <a:gd name="T8" fmla="*/ 65 w 65"/>
                    <a:gd name="T9" fmla="*/ 0 h 125"/>
                    <a:gd name="T10" fmla="*/ 58 w 65"/>
                    <a:gd name="T11" fmla="*/ 23 h 1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5" h="125">
                      <a:moveTo>
                        <a:pt x="58" y="23"/>
                      </a:moveTo>
                      <a:cubicBezTo>
                        <a:pt x="58" y="23"/>
                        <a:pt x="8" y="67"/>
                        <a:pt x="9" y="125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29" y="2"/>
                        <a:pt x="29" y="2"/>
                        <a:pt x="29" y="2"/>
                      </a:cubicBezTo>
                      <a:cubicBezTo>
                        <a:pt x="65" y="0"/>
                        <a:pt x="65" y="0"/>
                        <a:pt x="65" y="0"/>
                      </a:cubicBezTo>
                      <a:lnTo>
                        <a:pt x="58" y="2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05" name="Oval 35">
                  <a:extLst>
                    <a:ext uri="{FF2B5EF4-FFF2-40B4-BE49-F238E27FC236}">
                      <a16:creationId xmlns:a16="http://schemas.microsoft.com/office/drawing/2014/main" id="{AAE7BD12-9F4E-4B16-BB37-E85AE5777C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4" y="3329"/>
                  <a:ext cx="3" cy="4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06" name="Oval 36">
                  <a:extLst>
                    <a:ext uri="{FF2B5EF4-FFF2-40B4-BE49-F238E27FC236}">
                      <a16:creationId xmlns:a16="http://schemas.microsoft.com/office/drawing/2014/main" id="{61BC8959-CB9D-454A-899B-F324F49A5A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12" y="3331"/>
                  <a:ext cx="4" cy="5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07" name="Freeform 37">
                  <a:extLst>
                    <a:ext uri="{FF2B5EF4-FFF2-40B4-BE49-F238E27FC236}">
                      <a16:creationId xmlns:a16="http://schemas.microsoft.com/office/drawing/2014/main" id="{07F82ED8-932F-4FB8-AB9B-50620B0385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22" y="3358"/>
                  <a:ext cx="47" cy="9"/>
                </a:xfrm>
                <a:custGeom>
                  <a:avLst/>
                  <a:gdLst>
                    <a:gd name="T0" fmla="*/ 31 w 63"/>
                    <a:gd name="T1" fmla="*/ 12 h 12"/>
                    <a:gd name="T2" fmla="*/ 4 w 63"/>
                    <a:gd name="T3" fmla="*/ 8 h 12"/>
                    <a:gd name="T4" fmla="*/ 1 w 63"/>
                    <a:gd name="T5" fmla="*/ 4 h 12"/>
                    <a:gd name="T6" fmla="*/ 5 w 63"/>
                    <a:gd name="T7" fmla="*/ 1 h 12"/>
                    <a:gd name="T8" fmla="*/ 58 w 63"/>
                    <a:gd name="T9" fmla="*/ 1 h 12"/>
                    <a:gd name="T10" fmla="*/ 62 w 63"/>
                    <a:gd name="T11" fmla="*/ 4 h 12"/>
                    <a:gd name="T12" fmla="*/ 59 w 63"/>
                    <a:gd name="T13" fmla="*/ 8 h 12"/>
                    <a:gd name="T14" fmla="*/ 31 w 63"/>
                    <a:gd name="T15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3" h="12">
                      <a:moveTo>
                        <a:pt x="31" y="12"/>
                      </a:moveTo>
                      <a:cubicBezTo>
                        <a:pt x="23" y="12"/>
                        <a:pt x="14" y="11"/>
                        <a:pt x="4" y="8"/>
                      </a:cubicBezTo>
                      <a:cubicBezTo>
                        <a:pt x="1" y="8"/>
                        <a:pt x="0" y="6"/>
                        <a:pt x="1" y="4"/>
                      </a:cubicBezTo>
                      <a:cubicBezTo>
                        <a:pt x="1" y="1"/>
                        <a:pt x="3" y="0"/>
                        <a:pt x="5" y="1"/>
                      </a:cubicBezTo>
                      <a:cubicBezTo>
                        <a:pt x="25" y="5"/>
                        <a:pt x="38" y="5"/>
                        <a:pt x="58" y="1"/>
                      </a:cubicBezTo>
                      <a:cubicBezTo>
                        <a:pt x="60" y="0"/>
                        <a:pt x="62" y="1"/>
                        <a:pt x="62" y="4"/>
                      </a:cubicBezTo>
                      <a:cubicBezTo>
                        <a:pt x="63" y="6"/>
                        <a:pt x="61" y="8"/>
                        <a:pt x="59" y="8"/>
                      </a:cubicBezTo>
                      <a:cubicBezTo>
                        <a:pt x="49" y="11"/>
                        <a:pt x="40" y="12"/>
                        <a:pt x="31" y="12"/>
                      </a:cubicBezTo>
                      <a:close/>
                    </a:path>
                  </a:pathLst>
                </a:custGeom>
                <a:solidFill>
                  <a:srgbClr val="CD00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08" name="Freeform 38">
                  <a:extLst>
                    <a:ext uri="{FF2B5EF4-FFF2-40B4-BE49-F238E27FC236}">
                      <a16:creationId xmlns:a16="http://schemas.microsoft.com/office/drawing/2014/main" id="{E08F308E-5C36-4627-9086-0712D3C6FE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0" y="3270"/>
                  <a:ext cx="32" cy="11"/>
                </a:xfrm>
                <a:custGeom>
                  <a:avLst/>
                  <a:gdLst>
                    <a:gd name="T0" fmla="*/ 1 w 44"/>
                    <a:gd name="T1" fmla="*/ 15 h 15"/>
                    <a:gd name="T2" fmla="*/ 0 w 44"/>
                    <a:gd name="T3" fmla="*/ 15 h 15"/>
                    <a:gd name="T4" fmla="*/ 0 w 44"/>
                    <a:gd name="T5" fmla="*/ 13 h 15"/>
                    <a:gd name="T6" fmla="*/ 43 w 44"/>
                    <a:gd name="T7" fmla="*/ 7 h 15"/>
                    <a:gd name="T8" fmla="*/ 44 w 44"/>
                    <a:gd name="T9" fmla="*/ 8 h 15"/>
                    <a:gd name="T10" fmla="*/ 42 w 44"/>
                    <a:gd name="T11" fmla="*/ 9 h 15"/>
                    <a:gd name="T12" fmla="*/ 2 w 44"/>
                    <a:gd name="T13" fmla="*/ 15 h 15"/>
                    <a:gd name="T14" fmla="*/ 1 w 44"/>
                    <a:gd name="T15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4" h="15">
                      <a:moveTo>
                        <a:pt x="1" y="15"/>
                      </a:moveTo>
                      <a:cubicBezTo>
                        <a:pt x="1" y="15"/>
                        <a:pt x="0" y="15"/>
                        <a:pt x="0" y="15"/>
                      </a:cubicBezTo>
                      <a:cubicBezTo>
                        <a:pt x="0" y="14"/>
                        <a:pt x="0" y="14"/>
                        <a:pt x="0" y="13"/>
                      </a:cubicBezTo>
                      <a:cubicBezTo>
                        <a:pt x="17" y="0"/>
                        <a:pt x="42" y="6"/>
                        <a:pt x="43" y="7"/>
                      </a:cubicBezTo>
                      <a:cubicBezTo>
                        <a:pt x="43" y="7"/>
                        <a:pt x="44" y="7"/>
                        <a:pt x="44" y="8"/>
                      </a:cubicBezTo>
                      <a:cubicBezTo>
                        <a:pt x="43" y="8"/>
                        <a:pt x="43" y="9"/>
                        <a:pt x="42" y="9"/>
                      </a:cubicBezTo>
                      <a:cubicBezTo>
                        <a:pt x="42" y="9"/>
                        <a:pt x="18" y="3"/>
                        <a:pt x="2" y="15"/>
                      </a:cubicBezTo>
                      <a:cubicBezTo>
                        <a:pt x="2" y="15"/>
                        <a:pt x="1" y="15"/>
                        <a:pt x="1" y="1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09" name="Freeform 39">
                  <a:extLst>
                    <a:ext uri="{FF2B5EF4-FFF2-40B4-BE49-F238E27FC236}">
                      <a16:creationId xmlns:a16="http://schemas.microsoft.com/office/drawing/2014/main" id="{D2301C05-CFD0-40F2-81E4-720DB4D3016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159" y="3273"/>
                  <a:ext cx="33" cy="9"/>
                </a:xfrm>
                <a:custGeom>
                  <a:avLst/>
                  <a:gdLst>
                    <a:gd name="T0" fmla="*/ 45 w 45"/>
                    <a:gd name="T1" fmla="*/ 3 h 12"/>
                    <a:gd name="T2" fmla="*/ 44 w 45"/>
                    <a:gd name="T3" fmla="*/ 2 h 12"/>
                    <a:gd name="T4" fmla="*/ 43 w 45"/>
                    <a:gd name="T5" fmla="*/ 2 h 12"/>
                    <a:gd name="T6" fmla="*/ 31 w 45"/>
                    <a:gd name="T7" fmla="*/ 0 h 12"/>
                    <a:gd name="T8" fmla="*/ 1 w 45"/>
                    <a:gd name="T9" fmla="*/ 9 h 12"/>
                    <a:gd name="T10" fmla="*/ 0 w 45"/>
                    <a:gd name="T11" fmla="*/ 10 h 12"/>
                    <a:gd name="T12" fmla="*/ 1 w 45"/>
                    <a:gd name="T13" fmla="*/ 11 h 12"/>
                    <a:gd name="T14" fmla="*/ 2 w 45"/>
                    <a:gd name="T15" fmla="*/ 12 h 12"/>
                    <a:gd name="T16" fmla="*/ 3 w 45"/>
                    <a:gd name="T17" fmla="*/ 11 h 12"/>
                    <a:gd name="T18" fmla="*/ 27 w 45"/>
                    <a:gd name="T19" fmla="*/ 4 h 12"/>
                    <a:gd name="T20" fmla="*/ 43 w 45"/>
                    <a:gd name="T21" fmla="*/ 5 h 12"/>
                    <a:gd name="T22" fmla="*/ 44 w 45"/>
                    <a:gd name="T23" fmla="*/ 5 h 12"/>
                    <a:gd name="T24" fmla="*/ 45 w 45"/>
                    <a:gd name="T25" fmla="*/ 5 h 12"/>
                    <a:gd name="T26" fmla="*/ 45 w 45"/>
                    <a:gd name="T27" fmla="*/ 4 h 12"/>
                    <a:gd name="T28" fmla="*/ 45 w 45"/>
                    <a:gd name="T29" fmla="*/ 3 h 12"/>
                    <a:gd name="T30" fmla="*/ 44 w 45"/>
                    <a:gd name="T31" fmla="*/ 3 h 12"/>
                    <a:gd name="T32" fmla="*/ 44 w 45"/>
                    <a:gd name="T33" fmla="*/ 4 h 12"/>
                    <a:gd name="T34" fmla="*/ 44 w 45"/>
                    <a:gd name="T35" fmla="*/ 4 h 12"/>
                    <a:gd name="T36" fmla="*/ 43 w 45"/>
                    <a:gd name="T37" fmla="*/ 4 h 12"/>
                    <a:gd name="T38" fmla="*/ 28 w 45"/>
                    <a:gd name="T39" fmla="*/ 3 h 12"/>
                    <a:gd name="T40" fmla="*/ 2 w 45"/>
                    <a:gd name="T41" fmla="*/ 11 h 12"/>
                    <a:gd name="T42" fmla="*/ 2 w 45"/>
                    <a:gd name="T43" fmla="*/ 11 h 12"/>
                    <a:gd name="T44" fmla="*/ 2 w 45"/>
                    <a:gd name="T45" fmla="*/ 10 h 12"/>
                    <a:gd name="T46" fmla="*/ 2 w 45"/>
                    <a:gd name="T47" fmla="*/ 10 h 12"/>
                    <a:gd name="T48" fmla="*/ 29 w 45"/>
                    <a:gd name="T49" fmla="*/ 1 h 12"/>
                    <a:gd name="T50" fmla="*/ 30 w 45"/>
                    <a:gd name="T51" fmla="*/ 1 h 12"/>
                    <a:gd name="T52" fmla="*/ 44 w 45"/>
                    <a:gd name="T53" fmla="*/ 3 h 12"/>
                    <a:gd name="T54" fmla="*/ 44 w 45"/>
                    <a:gd name="T55" fmla="*/ 3 h 12"/>
                    <a:gd name="T56" fmla="*/ 44 w 45"/>
                    <a:gd name="T57" fmla="*/ 3 h 12"/>
                    <a:gd name="T58" fmla="*/ 44 w 45"/>
                    <a:gd name="T59" fmla="*/ 3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45" h="12">
                      <a:moveTo>
                        <a:pt x="45" y="3"/>
                      </a:moveTo>
                      <a:cubicBezTo>
                        <a:pt x="45" y="2"/>
                        <a:pt x="44" y="2"/>
                        <a:pt x="44" y="2"/>
                      </a:cubicBezTo>
                      <a:cubicBezTo>
                        <a:pt x="44" y="2"/>
                        <a:pt x="44" y="2"/>
                        <a:pt x="43" y="2"/>
                      </a:cubicBezTo>
                      <a:cubicBezTo>
                        <a:pt x="42" y="1"/>
                        <a:pt x="37" y="1"/>
                        <a:pt x="31" y="0"/>
                      </a:cubicBezTo>
                      <a:cubicBezTo>
                        <a:pt x="23" y="0"/>
                        <a:pt x="11" y="2"/>
                        <a:pt x="1" y="9"/>
                      </a:cubicBezTo>
                      <a:cubicBezTo>
                        <a:pt x="1" y="9"/>
                        <a:pt x="1" y="10"/>
                        <a:pt x="0" y="10"/>
                      </a:cubicBezTo>
                      <a:cubicBezTo>
                        <a:pt x="0" y="10"/>
                        <a:pt x="1" y="11"/>
                        <a:pt x="1" y="11"/>
                      </a:cubicBezTo>
                      <a:cubicBezTo>
                        <a:pt x="1" y="12"/>
                        <a:pt x="2" y="12"/>
                        <a:pt x="2" y="12"/>
                      </a:cubicBezTo>
                      <a:cubicBezTo>
                        <a:pt x="2" y="12"/>
                        <a:pt x="3" y="12"/>
                        <a:pt x="3" y="11"/>
                      </a:cubicBezTo>
                      <a:cubicBezTo>
                        <a:pt x="10" y="6"/>
                        <a:pt x="19" y="4"/>
                        <a:pt x="27" y="4"/>
                      </a:cubicBezTo>
                      <a:cubicBezTo>
                        <a:pt x="36" y="3"/>
                        <a:pt x="43" y="5"/>
                        <a:pt x="43" y="5"/>
                      </a:cubicBezTo>
                      <a:cubicBezTo>
                        <a:pt x="43" y="5"/>
                        <a:pt x="44" y="5"/>
                        <a:pt x="44" y="5"/>
                      </a:cubicBezTo>
                      <a:cubicBezTo>
                        <a:pt x="44" y="5"/>
                        <a:pt x="45" y="5"/>
                        <a:pt x="45" y="5"/>
                      </a:cubicBezTo>
                      <a:cubicBezTo>
                        <a:pt x="45" y="5"/>
                        <a:pt x="45" y="4"/>
                        <a:pt x="45" y="4"/>
                      </a:cubicBezTo>
                      <a:cubicBezTo>
                        <a:pt x="45" y="4"/>
                        <a:pt x="45" y="3"/>
                        <a:pt x="45" y="3"/>
                      </a:cubicBezTo>
                      <a:close/>
                      <a:moveTo>
                        <a:pt x="44" y="3"/>
                      </a:moveTo>
                      <a:cubicBezTo>
                        <a:pt x="44" y="3"/>
                        <a:pt x="44" y="4"/>
                        <a:pt x="44" y="4"/>
                      </a:cubicBezTo>
                      <a:cubicBezTo>
                        <a:pt x="44" y="4"/>
                        <a:pt x="44" y="4"/>
                        <a:pt x="44" y="4"/>
                      </a:cubicBezTo>
                      <a:cubicBezTo>
                        <a:pt x="44" y="4"/>
                        <a:pt x="44" y="4"/>
                        <a:pt x="43" y="4"/>
                      </a:cubicBezTo>
                      <a:cubicBezTo>
                        <a:pt x="43" y="4"/>
                        <a:pt x="37" y="2"/>
                        <a:pt x="28" y="3"/>
                      </a:cubicBezTo>
                      <a:cubicBezTo>
                        <a:pt x="20" y="3"/>
                        <a:pt x="10" y="4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10" y="3"/>
                        <a:pt x="21" y="1"/>
                        <a:pt x="29" y="1"/>
                      </a:cubicBezTo>
                      <a:cubicBezTo>
                        <a:pt x="30" y="1"/>
                        <a:pt x="30" y="1"/>
                        <a:pt x="30" y="1"/>
                      </a:cubicBezTo>
                      <a:cubicBezTo>
                        <a:pt x="38" y="2"/>
                        <a:pt x="43" y="3"/>
                        <a:pt x="44" y="3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3"/>
                        <a:pt x="44" y="3"/>
                        <a:pt x="44" y="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10" name="Freeform 40">
                  <a:extLst>
                    <a:ext uri="{FF2B5EF4-FFF2-40B4-BE49-F238E27FC236}">
                      <a16:creationId xmlns:a16="http://schemas.microsoft.com/office/drawing/2014/main" id="{4A5E7880-2137-4991-8AEE-FD47F593AF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94" y="3270"/>
                  <a:ext cx="32" cy="11"/>
                </a:xfrm>
                <a:custGeom>
                  <a:avLst/>
                  <a:gdLst>
                    <a:gd name="T0" fmla="*/ 42 w 43"/>
                    <a:gd name="T1" fmla="*/ 15 h 15"/>
                    <a:gd name="T2" fmla="*/ 42 w 43"/>
                    <a:gd name="T3" fmla="*/ 15 h 15"/>
                    <a:gd name="T4" fmla="*/ 1 w 43"/>
                    <a:gd name="T5" fmla="*/ 9 h 15"/>
                    <a:gd name="T6" fmla="*/ 0 w 43"/>
                    <a:gd name="T7" fmla="*/ 8 h 15"/>
                    <a:gd name="T8" fmla="*/ 1 w 43"/>
                    <a:gd name="T9" fmla="*/ 7 h 15"/>
                    <a:gd name="T10" fmla="*/ 43 w 43"/>
                    <a:gd name="T11" fmla="*/ 13 h 15"/>
                    <a:gd name="T12" fmla="*/ 43 w 43"/>
                    <a:gd name="T13" fmla="*/ 15 h 15"/>
                    <a:gd name="T14" fmla="*/ 42 w 43"/>
                    <a:gd name="T15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3" h="15">
                      <a:moveTo>
                        <a:pt x="42" y="15"/>
                      </a:move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25" y="3"/>
                        <a:pt x="1" y="9"/>
                        <a:pt x="1" y="9"/>
                      </a:cubicBezTo>
                      <a:cubicBezTo>
                        <a:pt x="0" y="9"/>
                        <a:pt x="0" y="8"/>
                        <a:pt x="0" y="8"/>
                      </a:cubicBezTo>
                      <a:cubicBezTo>
                        <a:pt x="0" y="7"/>
                        <a:pt x="0" y="7"/>
                        <a:pt x="1" y="7"/>
                      </a:cubicBezTo>
                      <a:cubicBezTo>
                        <a:pt x="2" y="6"/>
                        <a:pt x="26" y="0"/>
                        <a:pt x="43" y="13"/>
                      </a:cubicBezTo>
                      <a:cubicBezTo>
                        <a:pt x="43" y="14"/>
                        <a:pt x="43" y="14"/>
                        <a:pt x="43" y="15"/>
                      </a:cubicBezTo>
                      <a:cubicBezTo>
                        <a:pt x="43" y="15"/>
                        <a:pt x="43" y="15"/>
                        <a:pt x="42" y="1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11" name="Freeform 41">
                  <a:extLst>
                    <a:ext uri="{FF2B5EF4-FFF2-40B4-BE49-F238E27FC236}">
                      <a16:creationId xmlns:a16="http://schemas.microsoft.com/office/drawing/2014/main" id="{5E9AF697-D8FD-4059-8C3B-900DBA38883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094" y="3273"/>
                  <a:ext cx="33" cy="9"/>
                </a:xfrm>
                <a:custGeom>
                  <a:avLst/>
                  <a:gdLst>
                    <a:gd name="T0" fmla="*/ 44 w 45"/>
                    <a:gd name="T1" fmla="*/ 9 h 12"/>
                    <a:gd name="T2" fmla="*/ 20 w 45"/>
                    <a:gd name="T3" fmla="*/ 0 h 12"/>
                    <a:gd name="T4" fmla="*/ 1 w 45"/>
                    <a:gd name="T5" fmla="*/ 2 h 12"/>
                    <a:gd name="T6" fmla="*/ 0 w 45"/>
                    <a:gd name="T7" fmla="*/ 3 h 12"/>
                    <a:gd name="T8" fmla="*/ 0 w 45"/>
                    <a:gd name="T9" fmla="*/ 4 h 12"/>
                    <a:gd name="T10" fmla="*/ 1 w 45"/>
                    <a:gd name="T11" fmla="*/ 5 h 12"/>
                    <a:gd name="T12" fmla="*/ 2 w 45"/>
                    <a:gd name="T13" fmla="*/ 5 h 12"/>
                    <a:gd name="T14" fmla="*/ 26 w 45"/>
                    <a:gd name="T15" fmla="*/ 5 h 12"/>
                    <a:gd name="T16" fmla="*/ 42 w 45"/>
                    <a:gd name="T17" fmla="*/ 11 h 12"/>
                    <a:gd name="T18" fmla="*/ 43 w 45"/>
                    <a:gd name="T19" fmla="*/ 12 h 12"/>
                    <a:gd name="T20" fmla="*/ 45 w 45"/>
                    <a:gd name="T21" fmla="*/ 11 h 12"/>
                    <a:gd name="T22" fmla="*/ 44 w 45"/>
                    <a:gd name="T23" fmla="*/ 9 h 12"/>
                    <a:gd name="T24" fmla="*/ 2 w 45"/>
                    <a:gd name="T25" fmla="*/ 4 h 12"/>
                    <a:gd name="T26" fmla="*/ 1 w 45"/>
                    <a:gd name="T27" fmla="*/ 4 h 12"/>
                    <a:gd name="T28" fmla="*/ 1 w 45"/>
                    <a:gd name="T29" fmla="*/ 3 h 12"/>
                    <a:gd name="T30" fmla="*/ 2 w 45"/>
                    <a:gd name="T31" fmla="*/ 3 h 12"/>
                    <a:gd name="T32" fmla="*/ 22 w 45"/>
                    <a:gd name="T33" fmla="*/ 2 h 12"/>
                    <a:gd name="T34" fmla="*/ 44 w 45"/>
                    <a:gd name="T35" fmla="*/ 10 h 12"/>
                    <a:gd name="T36" fmla="*/ 44 w 45"/>
                    <a:gd name="T37" fmla="*/ 10 h 12"/>
                    <a:gd name="T38" fmla="*/ 44 w 45"/>
                    <a:gd name="T39" fmla="*/ 11 h 12"/>
                    <a:gd name="T40" fmla="*/ 43 w 45"/>
                    <a:gd name="T41" fmla="*/ 11 h 12"/>
                    <a:gd name="T42" fmla="*/ 24 w 45"/>
                    <a:gd name="T43" fmla="*/ 3 h 12"/>
                    <a:gd name="T44" fmla="*/ 16 w 45"/>
                    <a:gd name="T45" fmla="*/ 3 h 12"/>
                    <a:gd name="T46" fmla="*/ 2 w 45"/>
                    <a:gd name="T47" fmla="*/ 4 h 12"/>
                    <a:gd name="T48" fmla="*/ 2 w 45"/>
                    <a:gd name="T49" fmla="*/ 4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45" h="12">
                      <a:moveTo>
                        <a:pt x="44" y="9"/>
                      </a:moveTo>
                      <a:cubicBezTo>
                        <a:pt x="37" y="3"/>
                        <a:pt x="28" y="1"/>
                        <a:pt x="20" y="0"/>
                      </a:cubicBezTo>
                      <a:cubicBezTo>
                        <a:pt x="10" y="0"/>
                        <a:pt x="2" y="2"/>
                        <a:pt x="1" y="2"/>
                      </a:cubicBezTo>
                      <a:cubicBezTo>
                        <a:pt x="1" y="2"/>
                        <a:pt x="1" y="2"/>
                        <a:pt x="0" y="3"/>
                      </a:cubicBezTo>
                      <a:cubicBezTo>
                        <a:pt x="0" y="3"/>
                        <a:pt x="0" y="4"/>
                        <a:pt x="0" y="4"/>
                      </a:cubicBezTo>
                      <a:cubicBezTo>
                        <a:pt x="0" y="4"/>
                        <a:pt x="1" y="5"/>
                        <a:pt x="1" y="5"/>
                      </a:cubicBezTo>
                      <a:cubicBezTo>
                        <a:pt x="1" y="5"/>
                        <a:pt x="2" y="5"/>
                        <a:pt x="2" y="5"/>
                      </a:cubicBezTo>
                      <a:cubicBezTo>
                        <a:pt x="3" y="5"/>
                        <a:pt x="14" y="2"/>
                        <a:pt x="26" y="5"/>
                      </a:cubicBezTo>
                      <a:cubicBezTo>
                        <a:pt x="31" y="6"/>
                        <a:pt x="37" y="8"/>
                        <a:pt x="42" y="11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4" y="12"/>
                        <a:pt x="44" y="12"/>
                        <a:pt x="45" y="11"/>
                      </a:cubicBezTo>
                      <a:cubicBezTo>
                        <a:pt x="45" y="10"/>
                        <a:pt x="45" y="9"/>
                        <a:pt x="44" y="9"/>
                      </a:cubicBezTo>
                      <a:close/>
                      <a:moveTo>
                        <a:pt x="2" y="4"/>
                      </a:move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4"/>
                        <a:pt x="1" y="3"/>
                        <a:pt x="1" y="3"/>
                      </a:cubicBezTo>
                      <a:cubicBezTo>
                        <a:pt x="1" y="3"/>
                        <a:pt x="2" y="3"/>
                        <a:pt x="2" y="3"/>
                      </a:cubicBezTo>
                      <a:cubicBezTo>
                        <a:pt x="2" y="3"/>
                        <a:pt x="11" y="1"/>
                        <a:pt x="22" y="2"/>
                      </a:cubicBezTo>
                      <a:cubicBezTo>
                        <a:pt x="29" y="2"/>
                        <a:pt x="37" y="5"/>
                        <a:pt x="44" y="10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37" y="6"/>
                        <a:pt x="30" y="4"/>
                        <a:pt x="24" y="3"/>
                      </a:cubicBezTo>
                      <a:cubicBezTo>
                        <a:pt x="21" y="3"/>
                        <a:pt x="18" y="3"/>
                        <a:pt x="16" y="3"/>
                      </a:cubicBezTo>
                      <a:cubicBezTo>
                        <a:pt x="8" y="3"/>
                        <a:pt x="2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12" name="Freeform 42">
                  <a:extLst>
                    <a:ext uri="{FF2B5EF4-FFF2-40B4-BE49-F238E27FC236}">
                      <a16:creationId xmlns:a16="http://schemas.microsoft.com/office/drawing/2014/main" id="{2DFD5A81-CEA2-4FA7-985F-5F26631A49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0" y="3447"/>
                  <a:ext cx="129" cy="208"/>
                </a:xfrm>
                <a:custGeom>
                  <a:avLst/>
                  <a:gdLst>
                    <a:gd name="T0" fmla="*/ 175 w 175"/>
                    <a:gd name="T1" fmla="*/ 0 h 279"/>
                    <a:gd name="T2" fmla="*/ 175 w 175"/>
                    <a:gd name="T3" fmla="*/ 3 h 279"/>
                    <a:gd name="T4" fmla="*/ 173 w 175"/>
                    <a:gd name="T5" fmla="*/ 47 h 279"/>
                    <a:gd name="T6" fmla="*/ 171 w 175"/>
                    <a:gd name="T7" fmla="*/ 87 h 279"/>
                    <a:gd name="T8" fmla="*/ 164 w 175"/>
                    <a:gd name="T9" fmla="*/ 272 h 279"/>
                    <a:gd name="T10" fmla="*/ 137 w 175"/>
                    <a:gd name="T11" fmla="*/ 276 h 279"/>
                    <a:gd name="T12" fmla="*/ 95 w 175"/>
                    <a:gd name="T13" fmla="*/ 279 h 279"/>
                    <a:gd name="T14" fmla="*/ 90 w 175"/>
                    <a:gd name="T15" fmla="*/ 279 h 279"/>
                    <a:gd name="T16" fmla="*/ 88 w 175"/>
                    <a:gd name="T17" fmla="*/ 279 h 279"/>
                    <a:gd name="T18" fmla="*/ 40 w 175"/>
                    <a:gd name="T19" fmla="*/ 275 h 279"/>
                    <a:gd name="T20" fmla="*/ 26 w 175"/>
                    <a:gd name="T21" fmla="*/ 272 h 279"/>
                    <a:gd name="T22" fmla="*/ 0 w 175"/>
                    <a:gd name="T23" fmla="*/ 103 h 279"/>
                    <a:gd name="T24" fmla="*/ 2 w 175"/>
                    <a:gd name="T25" fmla="*/ 87 h 279"/>
                    <a:gd name="T26" fmla="*/ 8 w 175"/>
                    <a:gd name="T27" fmla="*/ 47 h 279"/>
                    <a:gd name="T28" fmla="*/ 10 w 175"/>
                    <a:gd name="T29" fmla="*/ 30 h 279"/>
                    <a:gd name="T30" fmla="*/ 14 w 175"/>
                    <a:gd name="T31" fmla="*/ 5 h 279"/>
                    <a:gd name="T32" fmla="*/ 14 w 175"/>
                    <a:gd name="T33" fmla="*/ 1 h 279"/>
                    <a:gd name="T34" fmla="*/ 22 w 175"/>
                    <a:gd name="T35" fmla="*/ 4 h 279"/>
                    <a:gd name="T36" fmla="*/ 24 w 175"/>
                    <a:gd name="T37" fmla="*/ 4 h 279"/>
                    <a:gd name="T38" fmla="*/ 28 w 175"/>
                    <a:gd name="T39" fmla="*/ 5 h 279"/>
                    <a:gd name="T40" fmla="*/ 33 w 175"/>
                    <a:gd name="T41" fmla="*/ 6 h 279"/>
                    <a:gd name="T42" fmla="*/ 40 w 175"/>
                    <a:gd name="T43" fmla="*/ 8 h 279"/>
                    <a:gd name="T44" fmla="*/ 61 w 175"/>
                    <a:gd name="T45" fmla="*/ 11 h 279"/>
                    <a:gd name="T46" fmla="*/ 73 w 175"/>
                    <a:gd name="T47" fmla="*/ 12 h 279"/>
                    <a:gd name="T48" fmla="*/ 106 w 175"/>
                    <a:gd name="T49" fmla="*/ 13 h 279"/>
                    <a:gd name="T50" fmla="*/ 126 w 175"/>
                    <a:gd name="T51" fmla="*/ 11 h 279"/>
                    <a:gd name="T52" fmla="*/ 148 w 175"/>
                    <a:gd name="T53" fmla="*/ 7 h 279"/>
                    <a:gd name="T54" fmla="*/ 152 w 175"/>
                    <a:gd name="T55" fmla="*/ 6 h 279"/>
                    <a:gd name="T56" fmla="*/ 155 w 175"/>
                    <a:gd name="T57" fmla="*/ 5 h 279"/>
                    <a:gd name="T58" fmla="*/ 175 w 175"/>
                    <a:gd name="T59" fmla="*/ 0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75" h="279">
                      <a:moveTo>
                        <a:pt x="175" y="0"/>
                      </a:moveTo>
                      <a:cubicBezTo>
                        <a:pt x="175" y="3"/>
                        <a:pt x="175" y="3"/>
                        <a:pt x="175" y="3"/>
                      </a:cubicBezTo>
                      <a:cubicBezTo>
                        <a:pt x="173" y="47"/>
                        <a:pt x="173" y="47"/>
                        <a:pt x="173" y="47"/>
                      </a:cubicBezTo>
                      <a:cubicBezTo>
                        <a:pt x="171" y="87"/>
                        <a:pt x="171" y="87"/>
                        <a:pt x="171" y="87"/>
                      </a:cubicBezTo>
                      <a:cubicBezTo>
                        <a:pt x="164" y="272"/>
                        <a:pt x="164" y="272"/>
                        <a:pt x="164" y="272"/>
                      </a:cubicBezTo>
                      <a:cubicBezTo>
                        <a:pt x="155" y="274"/>
                        <a:pt x="146" y="275"/>
                        <a:pt x="137" y="276"/>
                      </a:cubicBezTo>
                      <a:cubicBezTo>
                        <a:pt x="123" y="278"/>
                        <a:pt x="109" y="279"/>
                        <a:pt x="95" y="279"/>
                      </a:cubicBezTo>
                      <a:cubicBezTo>
                        <a:pt x="94" y="279"/>
                        <a:pt x="92" y="279"/>
                        <a:pt x="90" y="279"/>
                      </a:cubicBezTo>
                      <a:cubicBezTo>
                        <a:pt x="89" y="279"/>
                        <a:pt x="89" y="279"/>
                        <a:pt x="88" y="279"/>
                      </a:cubicBezTo>
                      <a:cubicBezTo>
                        <a:pt x="72" y="278"/>
                        <a:pt x="56" y="277"/>
                        <a:pt x="40" y="275"/>
                      </a:cubicBezTo>
                      <a:cubicBezTo>
                        <a:pt x="35" y="274"/>
                        <a:pt x="30" y="273"/>
                        <a:pt x="26" y="272"/>
                      </a:cubicBezTo>
                      <a:cubicBezTo>
                        <a:pt x="0" y="103"/>
                        <a:pt x="0" y="103"/>
                        <a:pt x="0" y="10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8" y="47"/>
                        <a:pt x="8" y="47"/>
                        <a:pt x="8" y="47"/>
                      </a:cubicBezTo>
                      <a:cubicBezTo>
                        <a:pt x="10" y="30"/>
                        <a:pt x="10" y="30"/>
                        <a:pt x="10" y="30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7" y="2"/>
                        <a:pt x="22" y="4"/>
                      </a:cubicBezTo>
                      <a:cubicBezTo>
                        <a:pt x="23" y="4"/>
                        <a:pt x="23" y="4"/>
                        <a:pt x="24" y="4"/>
                      </a:cubicBezTo>
                      <a:cubicBezTo>
                        <a:pt x="25" y="5"/>
                        <a:pt x="27" y="5"/>
                        <a:pt x="28" y="5"/>
                      </a:cubicBezTo>
                      <a:cubicBezTo>
                        <a:pt x="30" y="6"/>
                        <a:pt x="31" y="6"/>
                        <a:pt x="33" y="6"/>
                      </a:cubicBezTo>
                      <a:cubicBezTo>
                        <a:pt x="35" y="7"/>
                        <a:pt x="37" y="7"/>
                        <a:pt x="40" y="8"/>
                      </a:cubicBezTo>
                      <a:cubicBezTo>
                        <a:pt x="46" y="9"/>
                        <a:pt x="53" y="10"/>
                        <a:pt x="61" y="11"/>
                      </a:cubicBezTo>
                      <a:cubicBezTo>
                        <a:pt x="65" y="11"/>
                        <a:pt x="69" y="12"/>
                        <a:pt x="73" y="12"/>
                      </a:cubicBezTo>
                      <a:cubicBezTo>
                        <a:pt x="84" y="13"/>
                        <a:pt x="95" y="13"/>
                        <a:pt x="106" y="13"/>
                      </a:cubicBezTo>
                      <a:cubicBezTo>
                        <a:pt x="113" y="12"/>
                        <a:pt x="120" y="12"/>
                        <a:pt x="126" y="11"/>
                      </a:cubicBezTo>
                      <a:cubicBezTo>
                        <a:pt x="133" y="10"/>
                        <a:pt x="141" y="9"/>
                        <a:pt x="148" y="7"/>
                      </a:cubicBezTo>
                      <a:cubicBezTo>
                        <a:pt x="149" y="7"/>
                        <a:pt x="151" y="7"/>
                        <a:pt x="152" y="6"/>
                      </a:cubicBezTo>
                      <a:cubicBezTo>
                        <a:pt x="153" y="6"/>
                        <a:pt x="154" y="6"/>
                        <a:pt x="155" y="5"/>
                      </a:cubicBezTo>
                      <a:cubicBezTo>
                        <a:pt x="162" y="4"/>
                        <a:pt x="168" y="2"/>
                        <a:pt x="175" y="0"/>
                      </a:cubicBezTo>
                      <a:close/>
                    </a:path>
                  </a:pathLst>
                </a:custGeom>
                <a:solidFill>
                  <a:srgbClr val="D1D3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13" name="Freeform 43">
                  <a:extLst>
                    <a:ext uri="{FF2B5EF4-FFF2-40B4-BE49-F238E27FC236}">
                      <a16:creationId xmlns:a16="http://schemas.microsoft.com/office/drawing/2014/main" id="{CCB4007C-6AE1-441E-A752-9027486930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88" y="3421"/>
                  <a:ext cx="0" cy="1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14" name="Freeform 44">
                  <a:extLst>
                    <a:ext uri="{FF2B5EF4-FFF2-40B4-BE49-F238E27FC236}">
                      <a16:creationId xmlns:a16="http://schemas.microsoft.com/office/drawing/2014/main" id="{5EF64CC1-43F7-4955-AF98-A630C1AE02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81" y="3422"/>
                  <a:ext cx="76" cy="231"/>
                </a:xfrm>
                <a:custGeom>
                  <a:avLst/>
                  <a:gdLst>
                    <a:gd name="T0" fmla="*/ 102 w 103"/>
                    <a:gd name="T1" fmla="*/ 144 h 310"/>
                    <a:gd name="T2" fmla="*/ 102 w 103"/>
                    <a:gd name="T3" fmla="*/ 144 h 310"/>
                    <a:gd name="T4" fmla="*/ 101 w 103"/>
                    <a:gd name="T5" fmla="*/ 146 h 310"/>
                    <a:gd name="T6" fmla="*/ 101 w 103"/>
                    <a:gd name="T7" fmla="*/ 147 h 310"/>
                    <a:gd name="T8" fmla="*/ 100 w 103"/>
                    <a:gd name="T9" fmla="*/ 150 h 310"/>
                    <a:gd name="T10" fmla="*/ 93 w 103"/>
                    <a:gd name="T11" fmla="*/ 171 h 310"/>
                    <a:gd name="T12" fmla="*/ 51 w 103"/>
                    <a:gd name="T13" fmla="*/ 300 h 310"/>
                    <a:gd name="T14" fmla="*/ 27 w 103"/>
                    <a:gd name="T15" fmla="*/ 306 h 310"/>
                    <a:gd name="T16" fmla="*/ 0 w 103"/>
                    <a:gd name="T17" fmla="*/ 310 h 310"/>
                    <a:gd name="T18" fmla="*/ 12 w 103"/>
                    <a:gd name="T19" fmla="*/ 158 h 310"/>
                    <a:gd name="T20" fmla="*/ 11 w 103"/>
                    <a:gd name="T21" fmla="*/ 165 h 310"/>
                    <a:gd name="T22" fmla="*/ 15 w 103"/>
                    <a:gd name="T23" fmla="*/ 114 h 310"/>
                    <a:gd name="T24" fmla="*/ 15 w 103"/>
                    <a:gd name="T25" fmla="*/ 105 h 310"/>
                    <a:gd name="T26" fmla="*/ 17 w 103"/>
                    <a:gd name="T27" fmla="*/ 79 h 310"/>
                    <a:gd name="T28" fmla="*/ 19 w 103"/>
                    <a:gd name="T29" fmla="*/ 43 h 310"/>
                    <a:gd name="T30" fmla="*/ 18 w 103"/>
                    <a:gd name="T31" fmla="*/ 39 h 310"/>
                    <a:gd name="T32" fmla="*/ 15 w 103"/>
                    <a:gd name="T33" fmla="*/ 14 h 310"/>
                    <a:gd name="T34" fmla="*/ 14 w 103"/>
                    <a:gd name="T35" fmla="*/ 12 h 310"/>
                    <a:gd name="T36" fmla="*/ 13 w 103"/>
                    <a:gd name="T37" fmla="*/ 6 h 310"/>
                    <a:gd name="T38" fmla="*/ 13 w 103"/>
                    <a:gd name="T39" fmla="*/ 4 h 310"/>
                    <a:gd name="T40" fmla="*/ 12 w 103"/>
                    <a:gd name="T41" fmla="*/ 2 h 310"/>
                    <a:gd name="T42" fmla="*/ 12 w 103"/>
                    <a:gd name="T43" fmla="*/ 2 h 310"/>
                    <a:gd name="T44" fmla="*/ 10 w 103"/>
                    <a:gd name="T45" fmla="*/ 0 h 310"/>
                    <a:gd name="T46" fmla="*/ 67 w 103"/>
                    <a:gd name="T47" fmla="*/ 26 h 310"/>
                    <a:gd name="T48" fmla="*/ 67 w 103"/>
                    <a:gd name="T49" fmla="*/ 26 h 310"/>
                    <a:gd name="T50" fmla="*/ 89 w 103"/>
                    <a:gd name="T51" fmla="*/ 82 h 310"/>
                    <a:gd name="T52" fmla="*/ 91 w 103"/>
                    <a:gd name="T53" fmla="*/ 85 h 310"/>
                    <a:gd name="T54" fmla="*/ 94 w 103"/>
                    <a:gd name="T55" fmla="*/ 94 h 310"/>
                    <a:gd name="T56" fmla="*/ 96 w 103"/>
                    <a:gd name="T57" fmla="*/ 99 h 310"/>
                    <a:gd name="T58" fmla="*/ 93 w 103"/>
                    <a:gd name="T59" fmla="*/ 101 h 310"/>
                    <a:gd name="T60" fmla="*/ 84 w 103"/>
                    <a:gd name="T61" fmla="*/ 108 h 310"/>
                    <a:gd name="T62" fmla="*/ 68 w 103"/>
                    <a:gd name="T63" fmla="*/ 120 h 310"/>
                    <a:gd name="T64" fmla="*/ 87 w 103"/>
                    <a:gd name="T65" fmla="*/ 128 h 310"/>
                    <a:gd name="T66" fmla="*/ 90 w 103"/>
                    <a:gd name="T67" fmla="*/ 129 h 310"/>
                    <a:gd name="T68" fmla="*/ 96 w 103"/>
                    <a:gd name="T69" fmla="*/ 132 h 310"/>
                    <a:gd name="T70" fmla="*/ 97 w 103"/>
                    <a:gd name="T71" fmla="*/ 133 h 310"/>
                    <a:gd name="T72" fmla="*/ 102 w 103"/>
                    <a:gd name="T73" fmla="*/ 144 h 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03" h="310">
                      <a:moveTo>
                        <a:pt x="102" y="144"/>
                      </a:moveTo>
                      <a:cubicBezTo>
                        <a:pt x="102" y="144"/>
                        <a:pt x="102" y="144"/>
                        <a:pt x="102" y="144"/>
                      </a:cubicBezTo>
                      <a:cubicBezTo>
                        <a:pt x="102" y="145"/>
                        <a:pt x="102" y="145"/>
                        <a:pt x="101" y="146"/>
                      </a:cubicBezTo>
                      <a:cubicBezTo>
                        <a:pt x="101" y="147"/>
                        <a:pt x="101" y="147"/>
                        <a:pt x="101" y="147"/>
                      </a:cubicBezTo>
                      <a:cubicBezTo>
                        <a:pt x="100" y="150"/>
                        <a:pt x="100" y="150"/>
                        <a:pt x="100" y="150"/>
                      </a:cubicBezTo>
                      <a:cubicBezTo>
                        <a:pt x="93" y="171"/>
                        <a:pt x="93" y="171"/>
                        <a:pt x="93" y="171"/>
                      </a:cubicBezTo>
                      <a:cubicBezTo>
                        <a:pt x="51" y="300"/>
                        <a:pt x="51" y="300"/>
                        <a:pt x="51" y="300"/>
                      </a:cubicBezTo>
                      <a:cubicBezTo>
                        <a:pt x="43" y="303"/>
                        <a:pt x="35" y="305"/>
                        <a:pt x="27" y="306"/>
                      </a:cubicBezTo>
                      <a:cubicBezTo>
                        <a:pt x="18" y="308"/>
                        <a:pt x="9" y="309"/>
                        <a:pt x="0" y="310"/>
                      </a:cubicBezTo>
                      <a:cubicBezTo>
                        <a:pt x="4" y="257"/>
                        <a:pt x="9" y="190"/>
                        <a:pt x="12" y="158"/>
                      </a:cubicBezTo>
                      <a:cubicBezTo>
                        <a:pt x="11" y="165"/>
                        <a:pt x="11" y="165"/>
                        <a:pt x="11" y="165"/>
                      </a:cubicBezTo>
                      <a:cubicBezTo>
                        <a:pt x="15" y="114"/>
                        <a:pt x="15" y="114"/>
                        <a:pt x="15" y="114"/>
                      </a:cubicBezTo>
                      <a:cubicBezTo>
                        <a:pt x="15" y="105"/>
                        <a:pt x="15" y="105"/>
                        <a:pt x="15" y="105"/>
                      </a:cubicBezTo>
                      <a:cubicBezTo>
                        <a:pt x="15" y="105"/>
                        <a:pt x="16" y="94"/>
                        <a:pt x="17" y="79"/>
                      </a:cubicBezTo>
                      <a:cubicBezTo>
                        <a:pt x="18" y="68"/>
                        <a:pt x="19" y="55"/>
                        <a:pt x="19" y="43"/>
                      </a:cubicBezTo>
                      <a:cubicBezTo>
                        <a:pt x="19" y="42"/>
                        <a:pt x="18" y="41"/>
                        <a:pt x="18" y="39"/>
                      </a:cubicBezTo>
                      <a:cubicBezTo>
                        <a:pt x="18" y="29"/>
                        <a:pt x="17" y="20"/>
                        <a:pt x="15" y="14"/>
                      </a:cubicBezTo>
                      <a:cubicBezTo>
                        <a:pt x="15" y="14"/>
                        <a:pt x="15" y="13"/>
                        <a:pt x="14" y="12"/>
                      </a:cubicBezTo>
                      <a:cubicBezTo>
                        <a:pt x="13" y="10"/>
                        <a:pt x="13" y="8"/>
                        <a:pt x="13" y="6"/>
                      </a:cubicBezTo>
                      <a:cubicBezTo>
                        <a:pt x="13" y="5"/>
                        <a:pt x="13" y="5"/>
                        <a:pt x="13" y="4"/>
                      </a:cubicBezTo>
                      <a:cubicBezTo>
                        <a:pt x="12" y="3"/>
                        <a:pt x="12" y="3"/>
                        <a:pt x="12" y="2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1" y="1"/>
                        <a:pt x="11" y="0"/>
                        <a:pt x="10" y="0"/>
                      </a:cubicBezTo>
                      <a:cubicBezTo>
                        <a:pt x="67" y="26"/>
                        <a:pt x="67" y="26"/>
                        <a:pt x="67" y="26"/>
                      </a:cubicBezTo>
                      <a:cubicBezTo>
                        <a:pt x="67" y="26"/>
                        <a:pt x="67" y="26"/>
                        <a:pt x="67" y="26"/>
                      </a:cubicBezTo>
                      <a:cubicBezTo>
                        <a:pt x="89" y="82"/>
                        <a:pt x="89" y="82"/>
                        <a:pt x="89" y="82"/>
                      </a:cubicBezTo>
                      <a:cubicBezTo>
                        <a:pt x="91" y="85"/>
                        <a:pt x="91" y="85"/>
                        <a:pt x="91" y="85"/>
                      </a:cubicBezTo>
                      <a:cubicBezTo>
                        <a:pt x="94" y="94"/>
                        <a:pt x="94" y="94"/>
                        <a:pt x="94" y="94"/>
                      </a:cubicBezTo>
                      <a:cubicBezTo>
                        <a:pt x="96" y="99"/>
                        <a:pt x="96" y="99"/>
                        <a:pt x="96" y="99"/>
                      </a:cubicBezTo>
                      <a:cubicBezTo>
                        <a:pt x="93" y="101"/>
                        <a:pt x="93" y="101"/>
                        <a:pt x="93" y="101"/>
                      </a:cubicBezTo>
                      <a:cubicBezTo>
                        <a:pt x="84" y="108"/>
                        <a:pt x="84" y="108"/>
                        <a:pt x="84" y="108"/>
                      </a:cubicBezTo>
                      <a:cubicBezTo>
                        <a:pt x="68" y="120"/>
                        <a:pt x="68" y="120"/>
                        <a:pt x="68" y="120"/>
                      </a:cubicBezTo>
                      <a:cubicBezTo>
                        <a:pt x="87" y="128"/>
                        <a:pt x="87" y="128"/>
                        <a:pt x="87" y="128"/>
                      </a:cubicBezTo>
                      <a:cubicBezTo>
                        <a:pt x="90" y="129"/>
                        <a:pt x="90" y="129"/>
                        <a:pt x="90" y="129"/>
                      </a:cubicBezTo>
                      <a:cubicBezTo>
                        <a:pt x="96" y="132"/>
                        <a:pt x="96" y="132"/>
                        <a:pt x="96" y="132"/>
                      </a:cubicBezTo>
                      <a:cubicBezTo>
                        <a:pt x="96" y="132"/>
                        <a:pt x="97" y="132"/>
                        <a:pt x="97" y="133"/>
                      </a:cubicBezTo>
                      <a:cubicBezTo>
                        <a:pt x="99" y="134"/>
                        <a:pt x="103" y="137"/>
                        <a:pt x="102" y="14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15" name="Freeform 45">
                  <a:extLst>
                    <a:ext uri="{FF2B5EF4-FFF2-40B4-BE49-F238E27FC236}">
                      <a16:creationId xmlns:a16="http://schemas.microsoft.com/office/drawing/2014/main" id="{40FF2847-D076-47C3-812E-D7CFE0C81C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4" y="3423"/>
                  <a:ext cx="76" cy="229"/>
                </a:xfrm>
                <a:custGeom>
                  <a:avLst/>
                  <a:gdLst>
                    <a:gd name="T0" fmla="*/ 103 w 103"/>
                    <a:gd name="T1" fmla="*/ 308 h 308"/>
                    <a:gd name="T2" fmla="*/ 89 w 103"/>
                    <a:gd name="T3" fmla="*/ 305 h 308"/>
                    <a:gd name="T4" fmla="*/ 51 w 103"/>
                    <a:gd name="T5" fmla="*/ 295 h 308"/>
                    <a:gd name="T6" fmla="*/ 11 w 103"/>
                    <a:gd name="T7" fmla="*/ 172 h 308"/>
                    <a:gd name="T8" fmla="*/ 4 w 103"/>
                    <a:gd name="T9" fmla="*/ 151 h 308"/>
                    <a:gd name="T10" fmla="*/ 2 w 103"/>
                    <a:gd name="T11" fmla="*/ 144 h 308"/>
                    <a:gd name="T12" fmla="*/ 2 w 103"/>
                    <a:gd name="T13" fmla="*/ 144 h 308"/>
                    <a:gd name="T14" fmla="*/ 1 w 103"/>
                    <a:gd name="T15" fmla="*/ 142 h 308"/>
                    <a:gd name="T16" fmla="*/ 7 w 103"/>
                    <a:gd name="T17" fmla="*/ 130 h 308"/>
                    <a:gd name="T18" fmla="*/ 8 w 103"/>
                    <a:gd name="T19" fmla="*/ 129 h 308"/>
                    <a:gd name="T20" fmla="*/ 16 w 103"/>
                    <a:gd name="T21" fmla="*/ 126 h 308"/>
                    <a:gd name="T22" fmla="*/ 19 w 103"/>
                    <a:gd name="T23" fmla="*/ 124 h 308"/>
                    <a:gd name="T24" fmla="*/ 35 w 103"/>
                    <a:gd name="T25" fmla="*/ 117 h 308"/>
                    <a:gd name="T26" fmla="*/ 21 w 103"/>
                    <a:gd name="T27" fmla="*/ 107 h 308"/>
                    <a:gd name="T28" fmla="*/ 12 w 103"/>
                    <a:gd name="T29" fmla="*/ 100 h 308"/>
                    <a:gd name="T30" fmla="*/ 7 w 103"/>
                    <a:gd name="T31" fmla="*/ 96 h 308"/>
                    <a:gd name="T32" fmla="*/ 10 w 103"/>
                    <a:gd name="T33" fmla="*/ 89 h 308"/>
                    <a:gd name="T34" fmla="*/ 11 w 103"/>
                    <a:gd name="T35" fmla="*/ 87 h 308"/>
                    <a:gd name="T36" fmla="*/ 12 w 103"/>
                    <a:gd name="T37" fmla="*/ 84 h 308"/>
                    <a:gd name="T38" fmla="*/ 15 w 103"/>
                    <a:gd name="T39" fmla="*/ 77 h 308"/>
                    <a:gd name="T40" fmla="*/ 39 w 103"/>
                    <a:gd name="T41" fmla="*/ 23 h 308"/>
                    <a:gd name="T42" fmla="*/ 46 w 103"/>
                    <a:gd name="T43" fmla="*/ 20 h 308"/>
                    <a:gd name="T44" fmla="*/ 46 w 103"/>
                    <a:gd name="T45" fmla="*/ 20 h 308"/>
                    <a:gd name="T46" fmla="*/ 84 w 103"/>
                    <a:gd name="T47" fmla="*/ 1 h 308"/>
                    <a:gd name="T48" fmla="*/ 87 w 103"/>
                    <a:gd name="T49" fmla="*/ 0 h 308"/>
                    <a:gd name="T50" fmla="*/ 87 w 103"/>
                    <a:gd name="T51" fmla="*/ 83 h 308"/>
                    <a:gd name="T52" fmla="*/ 88 w 103"/>
                    <a:gd name="T53" fmla="*/ 103 h 308"/>
                    <a:gd name="T54" fmla="*/ 88 w 103"/>
                    <a:gd name="T55" fmla="*/ 108 h 308"/>
                    <a:gd name="T56" fmla="*/ 89 w 103"/>
                    <a:gd name="T57" fmla="*/ 111 h 308"/>
                    <a:gd name="T58" fmla="*/ 89 w 103"/>
                    <a:gd name="T59" fmla="*/ 112 h 308"/>
                    <a:gd name="T60" fmla="*/ 92 w 103"/>
                    <a:gd name="T61" fmla="*/ 162 h 308"/>
                    <a:gd name="T62" fmla="*/ 91 w 103"/>
                    <a:gd name="T63" fmla="*/ 155 h 308"/>
                    <a:gd name="T64" fmla="*/ 103 w 103"/>
                    <a:gd name="T65" fmla="*/ 308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03" h="308">
                      <a:moveTo>
                        <a:pt x="103" y="308"/>
                      </a:moveTo>
                      <a:cubicBezTo>
                        <a:pt x="98" y="307"/>
                        <a:pt x="93" y="306"/>
                        <a:pt x="89" y="305"/>
                      </a:cubicBezTo>
                      <a:cubicBezTo>
                        <a:pt x="76" y="302"/>
                        <a:pt x="63" y="299"/>
                        <a:pt x="51" y="295"/>
                      </a:cubicBezTo>
                      <a:cubicBezTo>
                        <a:pt x="11" y="172"/>
                        <a:pt x="11" y="172"/>
                        <a:pt x="11" y="172"/>
                      </a:cubicBezTo>
                      <a:cubicBezTo>
                        <a:pt x="4" y="151"/>
                        <a:pt x="4" y="151"/>
                        <a:pt x="4" y="151"/>
                      </a:cubicBezTo>
                      <a:cubicBezTo>
                        <a:pt x="2" y="144"/>
                        <a:pt x="2" y="144"/>
                        <a:pt x="2" y="144"/>
                      </a:cubicBezTo>
                      <a:cubicBezTo>
                        <a:pt x="2" y="144"/>
                        <a:pt x="2" y="144"/>
                        <a:pt x="2" y="144"/>
                      </a:cubicBezTo>
                      <a:cubicBezTo>
                        <a:pt x="2" y="143"/>
                        <a:pt x="2" y="143"/>
                        <a:pt x="1" y="142"/>
                      </a:cubicBezTo>
                      <a:cubicBezTo>
                        <a:pt x="0" y="133"/>
                        <a:pt x="7" y="130"/>
                        <a:pt x="7" y="130"/>
                      </a:cubicBezTo>
                      <a:cubicBezTo>
                        <a:pt x="8" y="129"/>
                        <a:pt x="8" y="129"/>
                        <a:pt x="8" y="129"/>
                      </a:cubicBezTo>
                      <a:cubicBezTo>
                        <a:pt x="16" y="126"/>
                        <a:pt x="16" y="126"/>
                        <a:pt x="16" y="126"/>
                      </a:cubicBezTo>
                      <a:cubicBezTo>
                        <a:pt x="19" y="124"/>
                        <a:pt x="19" y="124"/>
                        <a:pt x="19" y="124"/>
                      </a:cubicBezTo>
                      <a:cubicBezTo>
                        <a:pt x="35" y="117"/>
                        <a:pt x="35" y="117"/>
                        <a:pt x="35" y="117"/>
                      </a:cubicBezTo>
                      <a:cubicBezTo>
                        <a:pt x="21" y="107"/>
                        <a:pt x="21" y="107"/>
                        <a:pt x="21" y="107"/>
                      </a:cubicBezTo>
                      <a:cubicBezTo>
                        <a:pt x="12" y="100"/>
                        <a:pt x="12" y="100"/>
                        <a:pt x="12" y="100"/>
                      </a:cubicBezTo>
                      <a:cubicBezTo>
                        <a:pt x="7" y="96"/>
                        <a:pt x="7" y="96"/>
                        <a:pt x="7" y="96"/>
                      </a:cubicBezTo>
                      <a:cubicBezTo>
                        <a:pt x="10" y="89"/>
                        <a:pt x="10" y="89"/>
                        <a:pt x="10" y="89"/>
                      </a:cubicBezTo>
                      <a:cubicBezTo>
                        <a:pt x="11" y="87"/>
                        <a:pt x="11" y="87"/>
                        <a:pt x="11" y="87"/>
                      </a:cubicBezTo>
                      <a:cubicBezTo>
                        <a:pt x="12" y="84"/>
                        <a:pt x="12" y="84"/>
                        <a:pt x="12" y="84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6" y="20"/>
                        <a:pt x="46" y="20"/>
                        <a:pt x="46" y="20"/>
                      </a:cubicBezTo>
                      <a:cubicBezTo>
                        <a:pt x="46" y="20"/>
                        <a:pt x="46" y="20"/>
                        <a:pt x="46" y="20"/>
                      </a:cubicBezTo>
                      <a:cubicBezTo>
                        <a:pt x="84" y="1"/>
                        <a:pt x="84" y="1"/>
                        <a:pt x="84" y="1"/>
                      </a:cubicBezTo>
                      <a:cubicBezTo>
                        <a:pt x="87" y="0"/>
                        <a:pt x="87" y="0"/>
                        <a:pt x="87" y="0"/>
                      </a:cubicBezTo>
                      <a:cubicBezTo>
                        <a:pt x="87" y="83"/>
                        <a:pt x="87" y="83"/>
                        <a:pt x="87" y="83"/>
                      </a:cubicBezTo>
                      <a:cubicBezTo>
                        <a:pt x="88" y="103"/>
                        <a:pt x="88" y="103"/>
                        <a:pt x="88" y="103"/>
                      </a:cubicBezTo>
                      <a:cubicBezTo>
                        <a:pt x="88" y="108"/>
                        <a:pt x="88" y="108"/>
                        <a:pt x="88" y="108"/>
                      </a:cubicBezTo>
                      <a:cubicBezTo>
                        <a:pt x="89" y="111"/>
                        <a:pt x="89" y="111"/>
                        <a:pt x="89" y="111"/>
                      </a:cubicBezTo>
                      <a:cubicBezTo>
                        <a:pt x="89" y="112"/>
                        <a:pt x="89" y="112"/>
                        <a:pt x="89" y="112"/>
                      </a:cubicBezTo>
                      <a:cubicBezTo>
                        <a:pt x="92" y="162"/>
                        <a:pt x="92" y="162"/>
                        <a:pt x="92" y="162"/>
                      </a:cubicBezTo>
                      <a:cubicBezTo>
                        <a:pt x="91" y="155"/>
                        <a:pt x="91" y="155"/>
                        <a:pt x="91" y="155"/>
                      </a:cubicBezTo>
                      <a:cubicBezTo>
                        <a:pt x="94" y="188"/>
                        <a:pt x="99" y="254"/>
                        <a:pt x="103" y="30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16" name="Freeform 46">
                  <a:extLst>
                    <a:ext uri="{FF2B5EF4-FFF2-40B4-BE49-F238E27FC236}">
                      <a16:creationId xmlns:a16="http://schemas.microsoft.com/office/drawing/2014/main" id="{0ECB2E4F-66E4-45C4-B8EE-ABCBD035B8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96" y="3421"/>
                  <a:ext cx="96" cy="173"/>
                </a:xfrm>
                <a:custGeom>
                  <a:avLst/>
                  <a:gdLst>
                    <a:gd name="T0" fmla="*/ 67 w 131"/>
                    <a:gd name="T1" fmla="*/ 233 h 233"/>
                    <a:gd name="T2" fmla="*/ 0 w 131"/>
                    <a:gd name="T3" fmla="*/ 3 h 233"/>
                    <a:gd name="T4" fmla="*/ 7 w 131"/>
                    <a:gd name="T5" fmla="*/ 0 h 233"/>
                    <a:gd name="T6" fmla="*/ 67 w 131"/>
                    <a:gd name="T7" fmla="*/ 228 h 233"/>
                    <a:gd name="T8" fmla="*/ 128 w 131"/>
                    <a:gd name="T9" fmla="*/ 3 h 233"/>
                    <a:gd name="T10" fmla="*/ 131 w 131"/>
                    <a:gd name="T11" fmla="*/ 15 h 233"/>
                    <a:gd name="T12" fmla="*/ 67 w 131"/>
                    <a:gd name="T13" fmla="*/ 233 h 2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1" h="233">
                      <a:moveTo>
                        <a:pt x="67" y="233"/>
                      </a:moveTo>
                      <a:cubicBezTo>
                        <a:pt x="21" y="233"/>
                        <a:pt x="0" y="114"/>
                        <a:pt x="0" y="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148"/>
                        <a:pt x="36" y="228"/>
                        <a:pt x="67" y="228"/>
                      </a:cubicBezTo>
                      <a:cubicBezTo>
                        <a:pt x="97" y="228"/>
                        <a:pt x="128" y="151"/>
                        <a:pt x="128" y="3"/>
                      </a:cubicBezTo>
                      <a:cubicBezTo>
                        <a:pt x="131" y="15"/>
                        <a:pt x="131" y="15"/>
                        <a:pt x="131" y="15"/>
                      </a:cubicBezTo>
                      <a:cubicBezTo>
                        <a:pt x="131" y="126"/>
                        <a:pt x="112" y="233"/>
                        <a:pt x="67" y="233"/>
                      </a:cubicBezTo>
                      <a:close/>
                    </a:path>
                  </a:pathLst>
                </a:custGeom>
                <a:solidFill>
                  <a:srgbClr val="AB299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17" name="Freeform 47">
                  <a:extLst>
                    <a:ext uri="{FF2B5EF4-FFF2-40B4-BE49-F238E27FC236}">
                      <a16:creationId xmlns:a16="http://schemas.microsoft.com/office/drawing/2014/main" id="{BF6E98D8-FFE2-4134-83EF-7DBA168BA3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5" y="3327"/>
                  <a:ext cx="18" cy="13"/>
                </a:xfrm>
                <a:custGeom>
                  <a:avLst/>
                  <a:gdLst>
                    <a:gd name="T0" fmla="*/ 8 w 24"/>
                    <a:gd name="T1" fmla="*/ 14 h 18"/>
                    <a:gd name="T2" fmla="*/ 0 w 24"/>
                    <a:gd name="T3" fmla="*/ 18 h 18"/>
                    <a:gd name="T4" fmla="*/ 0 w 24"/>
                    <a:gd name="T5" fmla="*/ 0 h 18"/>
                    <a:gd name="T6" fmla="*/ 17 w 24"/>
                    <a:gd name="T7" fmla="*/ 0 h 18"/>
                    <a:gd name="T8" fmla="*/ 24 w 24"/>
                    <a:gd name="T9" fmla="*/ 6 h 18"/>
                    <a:gd name="T10" fmla="*/ 23 w 24"/>
                    <a:gd name="T11" fmla="*/ 10 h 18"/>
                    <a:gd name="T12" fmla="*/ 17 w 24"/>
                    <a:gd name="T13" fmla="*/ 8 h 18"/>
                    <a:gd name="T14" fmla="*/ 8 w 24"/>
                    <a:gd name="T15" fmla="*/ 14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" h="18">
                      <a:moveTo>
                        <a:pt x="8" y="14"/>
                      </a:moveTo>
                      <a:cubicBezTo>
                        <a:pt x="5" y="18"/>
                        <a:pt x="2" y="18"/>
                        <a:pt x="0" y="18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21" y="0"/>
                        <a:pt x="24" y="3"/>
                        <a:pt x="24" y="6"/>
                      </a:cubicBezTo>
                      <a:cubicBezTo>
                        <a:pt x="24" y="8"/>
                        <a:pt x="24" y="9"/>
                        <a:pt x="23" y="10"/>
                      </a:cubicBezTo>
                      <a:cubicBezTo>
                        <a:pt x="23" y="10"/>
                        <a:pt x="20" y="8"/>
                        <a:pt x="17" y="8"/>
                      </a:cubicBezTo>
                      <a:cubicBezTo>
                        <a:pt x="13" y="8"/>
                        <a:pt x="9" y="11"/>
                        <a:pt x="8" y="14"/>
                      </a:cubicBezTo>
                      <a:close/>
                    </a:path>
                  </a:pathLst>
                </a:custGeom>
                <a:solidFill>
                  <a:srgbClr val="AB84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18" name="Freeform 48">
                  <a:extLst>
                    <a:ext uri="{FF2B5EF4-FFF2-40B4-BE49-F238E27FC236}">
                      <a16:creationId xmlns:a16="http://schemas.microsoft.com/office/drawing/2014/main" id="{C3AA9F1D-D03A-4CBC-A6D7-815FEBC3CD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1" y="3304"/>
                  <a:ext cx="14" cy="23"/>
                </a:xfrm>
                <a:custGeom>
                  <a:avLst/>
                  <a:gdLst>
                    <a:gd name="T0" fmla="*/ 19 w 19"/>
                    <a:gd name="T1" fmla="*/ 0 h 31"/>
                    <a:gd name="T2" fmla="*/ 19 w 19"/>
                    <a:gd name="T3" fmla="*/ 30 h 31"/>
                    <a:gd name="T4" fmla="*/ 0 w 19"/>
                    <a:gd name="T5" fmla="*/ 31 h 31"/>
                    <a:gd name="T6" fmla="*/ 10 w 19"/>
                    <a:gd name="T7" fmla="*/ 11 h 31"/>
                    <a:gd name="T8" fmla="*/ 19 w 19"/>
                    <a:gd name="T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31">
                      <a:moveTo>
                        <a:pt x="19" y="0"/>
                      </a:moveTo>
                      <a:cubicBezTo>
                        <a:pt x="19" y="30"/>
                        <a:pt x="19" y="30"/>
                        <a:pt x="19" y="30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4" y="23"/>
                        <a:pt x="10" y="20"/>
                        <a:pt x="10" y="11"/>
                      </a:cubicBezTo>
                      <a:cubicBezTo>
                        <a:pt x="10" y="6"/>
                        <a:pt x="13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D2B69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19" name="Freeform 49">
                  <a:extLst>
                    <a:ext uri="{FF2B5EF4-FFF2-40B4-BE49-F238E27FC236}">
                      <a16:creationId xmlns:a16="http://schemas.microsoft.com/office/drawing/2014/main" id="{301A830F-DE65-4205-ACE9-E069B091AE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27" y="3327"/>
                  <a:ext cx="18" cy="13"/>
                </a:xfrm>
                <a:custGeom>
                  <a:avLst/>
                  <a:gdLst>
                    <a:gd name="T0" fmla="*/ 17 w 24"/>
                    <a:gd name="T1" fmla="*/ 14 h 18"/>
                    <a:gd name="T2" fmla="*/ 24 w 24"/>
                    <a:gd name="T3" fmla="*/ 18 h 18"/>
                    <a:gd name="T4" fmla="*/ 24 w 24"/>
                    <a:gd name="T5" fmla="*/ 0 h 18"/>
                    <a:gd name="T6" fmla="*/ 7 w 24"/>
                    <a:gd name="T7" fmla="*/ 0 h 18"/>
                    <a:gd name="T8" fmla="*/ 0 w 24"/>
                    <a:gd name="T9" fmla="*/ 6 h 18"/>
                    <a:gd name="T10" fmla="*/ 1 w 24"/>
                    <a:gd name="T11" fmla="*/ 10 h 18"/>
                    <a:gd name="T12" fmla="*/ 7 w 24"/>
                    <a:gd name="T13" fmla="*/ 8 h 18"/>
                    <a:gd name="T14" fmla="*/ 17 w 24"/>
                    <a:gd name="T15" fmla="*/ 14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" h="18">
                      <a:moveTo>
                        <a:pt x="17" y="14"/>
                      </a:moveTo>
                      <a:cubicBezTo>
                        <a:pt x="19" y="18"/>
                        <a:pt x="22" y="18"/>
                        <a:pt x="24" y="18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3"/>
                        <a:pt x="0" y="6"/>
                      </a:cubicBezTo>
                      <a:cubicBezTo>
                        <a:pt x="0" y="8"/>
                        <a:pt x="0" y="9"/>
                        <a:pt x="1" y="10"/>
                      </a:cubicBezTo>
                      <a:cubicBezTo>
                        <a:pt x="1" y="10"/>
                        <a:pt x="4" y="8"/>
                        <a:pt x="7" y="8"/>
                      </a:cubicBezTo>
                      <a:cubicBezTo>
                        <a:pt x="11" y="8"/>
                        <a:pt x="15" y="11"/>
                        <a:pt x="17" y="14"/>
                      </a:cubicBezTo>
                      <a:close/>
                    </a:path>
                  </a:pathLst>
                </a:custGeom>
                <a:solidFill>
                  <a:srgbClr val="AB84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</p:grp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FC124E55-2121-4C94-B6D5-745DD46E23D7}"/>
                </a:ext>
              </a:extLst>
            </p:cNvPr>
            <p:cNvGrpSpPr/>
            <p:nvPr/>
          </p:nvGrpSpPr>
          <p:grpSpPr>
            <a:xfrm>
              <a:off x="5986127" y="2723853"/>
              <a:ext cx="608121" cy="771999"/>
              <a:chOff x="10846616" y="3265127"/>
              <a:chExt cx="827087" cy="1049973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1D259066-ED89-4F8E-AA55-259CC999C56F}"/>
                  </a:ext>
                </a:extLst>
              </p:cNvPr>
              <p:cNvSpPr txBox="1"/>
              <p:nvPr/>
            </p:nvSpPr>
            <p:spPr>
              <a:xfrm>
                <a:off x="10864162" y="4222600"/>
                <a:ext cx="791182" cy="92500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algn="ctr" defTabSz="932059">
                  <a:lnSpc>
                    <a:spcPct val="90000"/>
                  </a:lnSpc>
                  <a:spcAft>
                    <a:spcPts val="612"/>
                  </a:spcAft>
                  <a:defRPr sz="1121" kern="0">
                    <a:latin typeface="Segoe UI"/>
                  </a:defRPr>
                </a:lvl1pPr>
              </a:lstStyle>
              <a:p>
                <a:pPr defTabSz="685343">
                  <a:spcAft>
                    <a:spcPts val="450"/>
                  </a:spcAft>
                  <a:defRPr/>
                </a:pPr>
                <a:r>
                  <a:rPr lang="en-US" sz="824" dirty="0" err="1" smtClean="0">
                    <a:solidFill>
                      <a:srgbClr val="505050"/>
                    </a:solidFill>
                  </a:rPr>
                  <a:t>Datenwissenschaftler</a:t>
                </a:r>
                <a:endParaRPr lang="en-US" sz="824" dirty="0">
                  <a:solidFill>
                    <a:srgbClr val="505050"/>
                  </a:solidFill>
                </a:endParaRPr>
              </a:p>
            </p:txBody>
          </p:sp>
          <p:grpSp>
            <p:nvGrpSpPr>
              <p:cNvPr id="134" name="Group 52">
                <a:extLst>
                  <a:ext uri="{FF2B5EF4-FFF2-40B4-BE49-F238E27FC236}">
                    <a16:creationId xmlns:a16="http://schemas.microsoft.com/office/drawing/2014/main" id="{46F9C599-B969-4FDA-8EC3-061A72247BD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846616" y="3265127"/>
                <a:ext cx="827087" cy="835025"/>
                <a:chOff x="4915" y="3128"/>
                <a:chExt cx="521" cy="526"/>
              </a:xfrm>
            </p:grpSpPr>
            <p:sp>
              <p:nvSpPr>
                <p:cNvPr id="135" name="AutoShape 51">
                  <a:extLst>
                    <a:ext uri="{FF2B5EF4-FFF2-40B4-BE49-F238E27FC236}">
                      <a16:creationId xmlns:a16="http://schemas.microsoft.com/office/drawing/2014/main" id="{6638A895-7F61-4966-B013-7D1BB55C6E4B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915" y="3128"/>
                  <a:ext cx="521" cy="5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36" name="Oval 53">
                  <a:extLst>
                    <a:ext uri="{FF2B5EF4-FFF2-40B4-BE49-F238E27FC236}">
                      <a16:creationId xmlns:a16="http://schemas.microsoft.com/office/drawing/2014/main" id="{19968BEF-1037-4AE1-AE06-E7F8CB2F80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14" y="3127"/>
                  <a:ext cx="521" cy="527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37" name="Freeform 54">
                  <a:extLst>
                    <a:ext uri="{FF2B5EF4-FFF2-40B4-BE49-F238E27FC236}">
                      <a16:creationId xmlns:a16="http://schemas.microsoft.com/office/drawing/2014/main" id="{D911AFED-2C8B-4AAF-A136-3327F390FC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81" y="3471"/>
                  <a:ext cx="169" cy="135"/>
                </a:xfrm>
                <a:custGeom>
                  <a:avLst/>
                  <a:gdLst>
                    <a:gd name="T0" fmla="*/ 139 w 169"/>
                    <a:gd name="T1" fmla="*/ 135 h 135"/>
                    <a:gd name="T2" fmla="*/ 0 w 169"/>
                    <a:gd name="T3" fmla="*/ 82 h 135"/>
                    <a:gd name="T4" fmla="*/ 31 w 169"/>
                    <a:gd name="T5" fmla="*/ 0 h 135"/>
                    <a:gd name="T6" fmla="*/ 169 w 169"/>
                    <a:gd name="T7" fmla="*/ 54 h 135"/>
                    <a:gd name="T8" fmla="*/ 139 w 169"/>
                    <a:gd name="T9" fmla="*/ 135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9" h="135">
                      <a:moveTo>
                        <a:pt x="139" y="135"/>
                      </a:moveTo>
                      <a:lnTo>
                        <a:pt x="0" y="82"/>
                      </a:lnTo>
                      <a:lnTo>
                        <a:pt x="31" y="0"/>
                      </a:lnTo>
                      <a:lnTo>
                        <a:pt x="169" y="54"/>
                      </a:lnTo>
                      <a:lnTo>
                        <a:pt x="139" y="1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38" name="Freeform 55">
                  <a:extLst>
                    <a:ext uri="{FF2B5EF4-FFF2-40B4-BE49-F238E27FC236}">
                      <a16:creationId xmlns:a16="http://schemas.microsoft.com/office/drawing/2014/main" id="{9D4E643D-CB8D-49E4-8FB4-F463821AB9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0" y="3530"/>
                  <a:ext cx="71" cy="86"/>
                </a:xfrm>
                <a:custGeom>
                  <a:avLst/>
                  <a:gdLst>
                    <a:gd name="T0" fmla="*/ 33 w 97"/>
                    <a:gd name="T1" fmla="*/ 104 h 117"/>
                    <a:gd name="T2" fmla="*/ 33 w 97"/>
                    <a:gd name="T3" fmla="*/ 104 h 117"/>
                    <a:gd name="T4" fmla="*/ 32 w 97"/>
                    <a:gd name="T5" fmla="*/ 104 h 117"/>
                    <a:gd name="T6" fmla="*/ 12 w 97"/>
                    <a:gd name="T7" fmla="*/ 117 h 117"/>
                    <a:gd name="T8" fmla="*/ 9 w 97"/>
                    <a:gd name="T9" fmla="*/ 99 h 117"/>
                    <a:gd name="T10" fmla="*/ 8 w 97"/>
                    <a:gd name="T11" fmla="*/ 95 h 117"/>
                    <a:gd name="T12" fmla="*/ 7 w 97"/>
                    <a:gd name="T13" fmla="*/ 90 h 117"/>
                    <a:gd name="T14" fmla="*/ 2 w 97"/>
                    <a:gd name="T15" fmla="*/ 56 h 117"/>
                    <a:gd name="T16" fmla="*/ 7 w 97"/>
                    <a:gd name="T17" fmla="*/ 25 h 117"/>
                    <a:gd name="T18" fmla="*/ 41 w 97"/>
                    <a:gd name="T19" fmla="*/ 1 h 117"/>
                    <a:gd name="T20" fmla="*/ 65 w 97"/>
                    <a:gd name="T21" fmla="*/ 4 h 117"/>
                    <a:gd name="T22" fmla="*/ 95 w 97"/>
                    <a:gd name="T23" fmla="*/ 40 h 117"/>
                    <a:gd name="T24" fmla="*/ 97 w 97"/>
                    <a:gd name="T25" fmla="*/ 47 h 117"/>
                    <a:gd name="T26" fmla="*/ 33 w 97"/>
                    <a:gd name="T27" fmla="*/ 104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7" h="117">
                      <a:moveTo>
                        <a:pt x="33" y="104"/>
                      </a:moveTo>
                      <a:cubicBezTo>
                        <a:pt x="33" y="104"/>
                        <a:pt x="33" y="104"/>
                        <a:pt x="33" y="104"/>
                      </a:cubicBezTo>
                      <a:cubicBezTo>
                        <a:pt x="32" y="104"/>
                        <a:pt x="32" y="104"/>
                        <a:pt x="32" y="104"/>
                      </a:cubicBezTo>
                      <a:cubicBezTo>
                        <a:pt x="26" y="109"/>
                        <a:pt x="19" y="113"/>
                        <a:pt x="12" y="117"/>
                      </a:cubicBezTo>
                      <a:cubicBezTo>
                        <a:pt x="11" y="111"/>
                        <a:pt x="10" y="105"/>
                        <a:pt x="9" y="99"/>
                      </a:cubicBezTo>
                      <a:cubicBezTo>
                        <a:pt x="9" y="98"/>
                        <a:pt x="9" y="97"/>
                        <a:pt x="8" y="95"/>
                      </a:cubicBezTo>
                      <a:cubicBezTo>
                        <a:pt x="8" y="94"/>
                        <a:pt x="8" y="92"/>
                        <a:pt x="7" y="90"/>
                      </a:cubicBezTo>
                      <a:cubicBezTo>
                        <a:pt x="5" y="78"/>
                        <a:pt x="3" y="66"/>
                        <a:pt x="2" y="56"/>
                      </a:cubicBezTo>
                      <a:cubicBezTo>
                        <a:pt x="0" y="45"/>
                        <a:pt x="2" y="34"/>
                        <a:pt x="7" y="25"/>
                      </a:cubicBezTo>
                      <a:cubicBezTo>
                        <a:pt x="14" y="13"/>
                        <a:pt x="26" y="4"/>
                        <a:pt x="41" y="1"/>
                      </a:cubicBezTo>
                      <a:cubicBezTo>
                        <a:pt x="49" y="0"/>
                        <a:pt x="58" y="1"/>
                        <a:pt x="65" y="4"/>
                      </a:cubicBezTo>
                      <a:cubicBezTo>
                        <a:pt x="81" y="9"/>
                        <a:pt x="93" y="23"/>
                        <a:pt x="95" y="40"/>
                      </a:cubicBezTo>
                      <a:cubicBezTo>
                        <a:pt x="96" y="42"/>
                        <a:pt x="96" y="45"/>
                        <a:pt x="97" y="47"/>
                      </a:cubicBezTo>
                      <a:cubicBezTo>
                        <a:pt x="78" y="68"/>
                        <a:pt x="56" y="87"/>
                        <a:pt x="33" y="104"/>
                      </a:cubicBezTo>
                      <a:close/>
                    </a:path>
                  </a:pathLst>
                </a:custGeom>
                <a:solidFill>
                  <a:srgbClr val="BB91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39" name="Freeform 56">
                  <a:extLst>
                    <a:ext uri="{FF2B5EF4-FFF2-40B4-BE49-F238E27FC236}">
                      <a16:creationId xmlns:a16="http://schemas.microsoft.com/office/drawing/2014/main" id="{5DC4359E-BD81-46D5-A952-BAE20FEE03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93" y="3559"/>
                  <a:ext cx="82" cy="63"/>
                </a:xfrm>
                <a:custGeom>
                  <a:avLst/>
                  <a:gdLst>
                    <a:gd name="T0" fmla="*/ 112 w 112"/>
                    <a:gd name="T1" fmla="*/ 0 h 86"/>
                    <a:gd name="T2" fmla="*/ 106 w 112"/>
                    <a:gd name="T3" fmla="*/ 8 h 86"/>
                    <a:gd name="T4" fmla="*/ 42 w 112"/>
                    <a:gd name="T5" fmla="*/ 65 h 86"/>
                    <a:gd name="T6" fmla="*/ 42 w 112"/>
                    <a:gd name="T7" fmla="*/ 65 h 86"/>
                    <a:gd name="T8" fmla="*/ 41 w 112"/>
                    <a:gd name="T9" fmla="*/ 65 h 86"/>
                    <a:gd name="T10" fmla="*/ 21 w 112"/>
                    <a:gd name="T11" fmla="*/ 78 h 86"/>
                    <a:gd name="T12" fmla="*/ 8 w 112"/>
                    <a:gd name="T13" fmla="*/ 86 h 86"/>
                    <a:gd name="T14" fmla="*/ 4 w 112"/>
                    <a:gd name="T15" fmla="*/ 51 h 86"/>
                    <a:gd name="T16" fmla="*/ 0 w 112"/>
                    <a:gd name="T17" fmla="*/ 20 h 86"/>
                    <a:gd name="T18" fmla="*/ 0 w 112"/>
                    <a:gd name="T19" fmla="*/ 19 h 86"/>
                    <a:gd name="T20" fmla="*/ 11 w 112"/>
                    <a:gd name="T21" fmla="*/ 17 h 86"/>
                    <a:gd name="T22" fmla="*/ 44 w 112"/>
                    <a:gd name="T23" fmla="*/ 11 h 86"/>
                    <a:gd name="T24" fmla="*/ 58 w 112"/>
                    <a:gd name="T25" fmla="*/ 9 h 86"/>
                    <a:gd name="T26" fmla="*/ 104 w 112"/>
                    <a:gd name="T27" fmla="*/ 1 h 86"/>
                    <a:gd name="T28" fmla="*/ 112 w 112"/>
                    <a:gd name="T29" fmla="*/ 0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12" h="86">
                      <a:moveTo>
                        <a:pt x="112" y="0"/>
                      </a:moveTo>
                      <a:cubicBezTo>
                        <a:pt x="110" y="3"/>
                        <a:pt x="108" y="5"/>
                        <a:pt x="106" y="8"/>
                      </a:cubicBezTo>
                      <a:cubicBezTo>
                        <a:pt x="87" y="29"/>
                        <a:pt x="65" y="48"/>
                        <a:pt x="42" y="65"/>
                      </a:cubicBezTo>
                      <a:cubicBezTo>
                        <a:pt x="42" y="65"/>
                        <a:pt x="42" y="65"/>
                        <a:pt x="42" y="65"/>
                      </a:cubicBezTo>
                      <a:cubicBezTo>
                        <a:pt x="41" y="65"/>
                        <a:pt x="41" y="65"/>
                        <a:pt x="41" y="65"/>
                      </a:cubicBezTo>
                      <a:cubicBezTo>
                        <a:pt x="35" y="70"/>
                        <a:pt x="28" y="74"/>
                        <a:pt x="21" y="78"/>
                      </a:cubicBezTo>
                      <a:cubicBezTo>
                        <a:pt x="17" y="81"/>
                        <a:pt x="13" y="83"/>
                        <a:pt x="8" y="86"/>
                      </a:cubicBezTo>
                      <a:cubicBezTo>
                        <a:pt x="7" y="73"/>
                        <a:pt x="5" y="61"/>
                        <a:pt x="4" y="51"/>
                      </a:cubicBezTo>
                      <a:cubicBezTo>
                        <a:pt x="2" y="37"/>
                        <a:pt x="1" y="26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58" y="9"/>
                        <a:pt x="58" y="9"/>
                        <a:pt x="58" y="9"/>
                      </a:cubicBezTo>
                      <a:cubicBezTo>
                        <a:pt x="104" y="1"/>
                        <a:pt x="104" y="1"/>
                        <a:pt x="104" y="1"/>
                      </a:cubicBez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40" name="Freeform 57">
                  <a:extLst>
                    <a:ext uri="{FF2B5EF4-FFF2-40B4-BE49-F238E27FC236}">
                      <a16:creationId xmlns:a16="http://schemas.microsoft.com/office/drawing/2014/main" id="{7A85EDEB-7185-44D5-A88A-C2EB50EA6B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92" y="3518"/>
                  <a:ext cx="85" cy="89"/>
                </a:xfrm>
                <a:custGeom>
                  <a:avLst/>
                  <a:gdLst>
                    <a:gd name="T0" fmla="*/ 117 w 117"/>
                    <a:gd name="T1" fmla="*/ 52 h 120"/>
                    <a:gd name="T2" fmla="*/ 114 w 117"/>
                    <a:gd name="T3" fmla="*/ 55 h 120"/>
                    <a:gd name="T4" fmla="*/ 108 w 117"/>
                    <a:gd name="T5" fmla="*/ 63 h 120"/>
                    <a:gd name="T6" fmla="*/ 44 w 117"/>
                    <a:gd name="T7" fmla="*/ 120 h 120"/>
                    <a:gd name="T8" fmla="*/ 44 w 117"/>
                    <a:gd name="T9" fmla="*/ 120 h 120"/>
                    <a:gd name="T10" fmla="*/ 43 w 117"/>
                    <a:gd name="T11" fmla="*/ 120 h 120"/>
                    <a:gd name="T12" fmla="*/ 39 w 117"/>
                    <a:gd name="T13" fmla="*/ 119 h 120"/>
                    <a:gd name="T14" fmla="*/ 18 w 117"/>
                    <a:gd name="T15" fmla="*/ 106 h 120"/>
                    <a:gd name="T16" fmla="*/ 2 w 117"/>
                    <a:gd name="T17" fmla="*/ 75 h 120"/>
                    <a:gd name="T18" fmla="*/ 2 w 117"/>
                    <a:gd name="T19" fmla="*/ 74 h 120"/>
                    <a:gd name="T20" fmla="*/ 3 w 117"/>
                    <a:gd name="T21" fmla="*/ 49 h 120"/>
                    <a:gd name="T22" fmla="*/ 6 w 117"/>
                    <a:gd name="T23" fmla="*/ 40 h 120"/>
                    <a:gd name="T24" fmla="*/ 75 w 117"/>
                    <a:gd name="T25" fmla="*/ 7 h 120"/>
                    <a:gd name="T26" fmla="*/ 79 w 117"/>
                    <a:gd name="T27" fmla="*/ 9 h 120"/>
                    <a:gd name="T28" fmla="*/ 80 w 117"/>
                    <a:gd name="T29" fmla="*/ 9 h 120"/>
                    <a:gd name="T30" fmla="*/ 117 w 117"/>
                    <a:gd name="T31" fmla="*/ 52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7" h="120">
                      <a:moveTo>
                        <a:pt x="117" y="52"/>
                      </a:moveTo>
                      <a:cubicBezTo>
                        <a:pt x="116" y="53"/>
                        <a:pt x="115" y="54"/>
                        <a:pt x="114" y="55"/>
                      </a:cubicBezTo>
                      <a:cubicBezTo>
                        <a:pt x="112" y="58"/>
                        <a:pt x="110" y="60"/>
                        <a:pt x="108" y="63"/>
                      </a:cubicBezTo>
                      <a:cubicBezTo>
                        <a:pt x="89" y="84"/>
                        <a:pt x="67" y="103"/>
                        <a:pt x="44" y="120"/>
                      </a:cubicBezTo>
                      <a:cubicBezTo>
                        <a:pt x="44" y="120"/>
                        <a:pt x="44" y="120"/>
                        <a:pt x="44" y="120"/>
                      </a:cubicBezTo>
                      <a:cubicBezTo>
                        <a:pt x="43" y="120"/>
                        <a:pt x="43" y="120"/>
                        <a:pt x="43" y="120"/>
                      </a:cubicBezTo>
                      <a:cubicBezTo>
                        <a:pt x="42" y="120"/>
                        <a:pt x="40" y="119"/>
                        <a:pt x="39" y="119"/>
                      </a:cubicBezTo>
                      <a:cubicBezTo>
                        <a:pt x="31" y="116"/>
                        <a:pt x="24" y="111"/>
                        <a:pt x="18" y="106"/>
                      </a:cubicBezTo>
                      <a:cubicBezTo>
                        <a:pt x="10" y="97"/>
                        <a:pt x="4" y="87"/>
                        <a:pt x="2" y="75"/>
                      </a:cubicBezTo>
                      <a:cubicBezTo>
                        <a:pt x="2" y="74"/>
                        <a:pt x="2" y="74"/>
                        <a:pt x="2" y="74"/>
                      </a:cubicBezTo>
                      <a:cubicBezTo>
                        <a:pt x="0" y="66"/>
                        <a:pt x="1" y="57"/>
                        <a:pt x="3" y="49"/>
                      </a:cubicBezTo>
                      <a:cubicBezTo>
                        <a:pt x="4" y="46"/>
                        <a:pt x="5" y="43"/>
                        <a:pt x="6" y="40"/>
                      </a:cubicBezTo>
                      <a:cubicBezTo>
                        <a:pt x="18" y="14"/>
                        <a:pt x="46" y="0"/>
                        <a:pt x="75" y="7"/>
                      </a:cubicBezTo>
                      <a:cubicBezTo>
                        <a:pt x="76" y="8"/>
                        <a:pt x="78" y="8"/>
                        <a:pt x="79" y="9"/>
                      </a:cubicBezTo>
                      <a:cubicBezTo>
                        <a:pt x="80" y="9"/>
                        <a:pt x="80" y="9"/>
                        <a:pt x="80" y="9"/>
                      </a:cubicBezTo>
                      <a:cubicBezTo>
                        <a:pt x="99" y="16"/>
                        <a:pt x="113" y="33"/>
                        <a:pt x="117" y="5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41" name="Freeform 58">
                  <a:extLst>
                    <a:ext uri="{FF2B5EF4-FFF2-40B4-BE49-F238E27FC236}">
                      <a16:creationId xmlns:a16="http://schemas.microsoft.com/office/drawing/2014/main" id="{04A0334A-AD66-4FAC-BAC5-3E811CC40A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34" y="3539"/>
                  <a:ext cx="147" cy="115"/>
                </a:xfrm>
                <a:custGeom>
                  <a:avLst/>
                  <a:gdLst>
                    <a:gd name="T0" fmla="*/ 198 w 200"/>
                    <a:gd name="T1" fmla="*/ 156 h 156"/>
                    <a:gd name="T2" fmla="*/ 191 w 200"/>
                    <a:gd name="T3" fmla="*/ 156 h 156"/>
                    <a:gd name="T4" fmla="*/ 160 w 200"/>
                    <a:gd name="T5" fmla="*/ 154 h 156"/>
                    <a:gd name="T6" fmla="*/ 136 w 200"/>
                    <a:gd name="T7" fmla="*/ 151 h 156"/>
                    <a:gd name="T8" fmla="*/ 36 w 200"/>
                    <a:gd name="T9" fmla="*/ 120 h 156"/>
                    <a:gd name="T10" fmla="*/ 33 w 200"/>
                    <a:gd name="T11" fmla="*/ 119 h 156"/>
                    <a:gd name="T12" fmla="*/ 4 w 200"/>
                    <a:gd name="T13" fmla="*/ 102 h 156"/>
                    <a:gd name="T14" fmla="*/ 4 w 200"/>
                    <a:gd name="T15" fmla="*/ 90 h 156"/>
                    <a:gd name="T16" fmla="*/ 3 w 200"/>
                    <a:gd name="T17" fmla="*/ 70 h 156"/>
                    <a:gd name="T18" fmla="*/ 1 w 200"/>
                    <a:gd name="T19" fmla="*/ 35 h 156"/>
                    <a:gd name="T20" fmla="*/ 0 w 200"/>
                    <a:gd name="T21" fmla="*/ 15 h 156"/>
                    <a:gd name="T22" fmla="*/ 43 w 200"/>
                    <a:gd name="T23" fmla="*/ 12 h 156"/>
                    <a:gd name="T24" fmla="*/ 114 w 200"/>
                    <a:gd name="T25" fmla="*/ 7 h 156"/>
                    <a:gd name="T26" fmla="*/ 115 w 200"/>
                    <a:gd name="T27" fmla="*/ 7 h 156"/>
                    <a:gd name="T28" fmla="*/ 135 w 200"/>
                    <a:gd name="T29" fmla="*/ 5 h 156"/>
                    <a:gd name="T30" fmla="*/ 146 w 200"/>
                    <a:gd name="T31" fmla="*/ 4 h 156"/>
                    <a:gd name="T32" fmla="*/ 167 w 200"/>
                    <a:gd name="T33" fmla="*/ 3 h 156"/>
                    <a:gd name="T34" fmla="*/ 172 w 200"/>
                    <a:gd name="T35" fmla="*/ 2 h 156"/>
                    <a:gd name="T36" fmla="*/ 181 w 200"/>
                    <a:gd name="T37" fmla="*/ 2 h 156"/>
                    <a:gd name="T38" fmla="*/ 194 w 200"/>
                    <a:gd name="T39" fmla="*/ 1 h 156"/>
                    <a:gd name="T40" fmla="*/ 198 w 200"/>
                    <a:gd name="T41" fmla="*/ 1 h 156"/>
                    <a:gd name="T42" fmla="*/ 199 w 200"/>
                    <a:gd name="T43" fmla="*/ 0 h 156"/>
                    <a:gd name="T44" fmla="*/ 200 w 200"/>
                    <a:gd name="T45" fmla="*/ 0 h 156"/>
                    <a:gd name="T46" fmla="*/ 200 w 200"/>
                    <a:gd name="T47" fmla="*/ 156 h 156"/>
                    <a:gd name="T48" fmla="*/ 198 w 200"/>
                    <a:gd name="T49" fmla="*/ 156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00" h="156">
                      <a:moveTo>
                        <a:pt x="198" y="156"/>
                      </a:moveTo>
                      <a:cubicBezTo>
                        <a:pt x="196" y="156"/>
                        <a:pt x="194" y="156"/>
                        <a:pt x="191" y="156"/>
                      </a:cubicBezTo>
                      <a:cubicBezTo>
                        <a:pt x="181" y="156"/>
                        <a:pt x="170" y="155"/>
                        <a:pt x="160" y="154"/>
                      </a:cubicBezTo>
                      <a:cubicBezTo>
                        <a:pt x="152" y="154"/>
                        <a:pt x="144" y="153"/>
                        <a:pt x="136" y="151"/>
                      </a:cubicBezTo>
                      <a:cubicBezTo>
                        <a:pt x="101" y="146"/>
                        <a:pt x="67" y="135"/>
                        <a:pt x="36" y="120"/>
                      </a:cubicBezTo>
                      <a:cubicBezTo>
                        <a:pt x="35" y="120"/>
                        <a:pt x="34" y="119"/>
                        <a:pt x="33" y="119"/>
                      </a:cubicBezTo>
                      <a:cubicBezTo>
                        <a:pt x="23" y="114"/>
                        <a:pt x="14" y="108"/>
                        <a:pt x="4" y="102"/>
                      </a:cubicBezTo>
                      <a:cubicBezTo>
                        <a:pt x="4" y="90"/>
                        <a:pt x="4" y="90"/>
                        <a:pt x="4" y="90"/>
                      </a:cubicBezTo>
                      <a:cubicBezTo>
                        <a:pt x="3" y="70"/>
                        <a:pt x="3" y="70"/>
                        <a:pt x="3" y="70"/>
                      </a:cubicBezTo>
                      <a:cubicBezTo>
                        <a:pt x="1" y="35"/>
                        <a:pt x="1" y="35"/>
                        <a:pt x="1" y="35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114" y="7"/>
                        <a:pt x="114" y="7"/>
                        <a:pt x="114" y="7"/>
                      </a:cubicBezTo>
                      <a:cubicBezTo>
                        <a:pt x="115" y="7"/>
                        <a:pt x="115" y="7"/>
                        <a:pt x="115" y="7"/>
                      </a:cubicBezTo>
                      <a:cubicBezTo>
                        <a:pt x="135" y="5"/>
                        <a:pt x="135" y="5"/>
                        <a:pt x="135" y="5"/>
                      </a:cubicBezTo>
                      <a:cubicBezTo>
                        <a:pt x="146" y="4"/>
                        <a:pt x="146" y="4"/>
                        <a:pt x="146" y="4"/>
                      </a:cubicBezTo>
                      <a:cubicBezTo>
                        <a:pt x="167" y="3"/>
                        <a:pt x="167" y="3"/>
                        <a:pt x="167" y="3"/>
                      </a:cubicBezTo>
                      <a:cubicBezTo>
                        <a:pt x="172" y="2"/>
                        <a:pt x="172" y="2"/>
                        <a:pt x="172" y="2"/>
                      </a:cubicBezTo>
                      <a:cubicBezTo>
                        <a:pt x="181" y="2"/>
                        <a:pt x="181" y="2"/>
                        <a:pt x="181" y="2"/>
                      </a:cubicBezTo>
                      <a:cubicBezTo>
                        <a:pt x="194" y="1"/>
                        <a:pt x="194" y="1"/>
                        <a:pt x="194" y="1"/>
                      </a:cubicBezTo>
                      <a:cubicBezTo>
                        <a:pt x="198" y="1"/>
                        <a:pt x="198" y="1"/>
                        <a:pt x="198" y="1"/>
                      </a:cubicBezTo>
                      <a:cubicBezTo>
                        <a:pt x="199" y="0"/>
                        <a:pt x="199" y="0"/>
                        <a:pt x="199" y="0"/>
                      </a:cubicBezTo>
                      <a:cubicBezTo>
                        <a:pt x="200" y="0"/>
                        <a:pt x="200" y="0"/>
                        <a:pt x="200" y="0"/>
                      </a:cubicBezTo>
                      <a:cubicBezTo>
                        <a:pt x="200" y="156"/>
                        <a:pt x="200" y="156"/>
                        <a:pt x="200" y="156"/>
                      </a:cubicBezTo>
                      <a:cubicBezTo>
                        <a:pt x="200" y="156"/>
                        <a:pt x="199" y="156"/>
                        <a:pt x="198" y="15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42" name="Freeform 59">
                  <a:extLst>
                    <a:ext uri="{FF2B5EF4-FFF2-40B4-BE49-F238E27FC236}">
                      <a16:creationId xmlns:a16="http://schemas.microsoft.com/office/drawing/2014/main" id="{8CC9B33C-75BA-406A-B105-FBB4B8EF51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11" y="3470"/>
                  <a:ext cx="169" cy="134"/>
                </a:xfrm>
                <a:custGeom>
                  <a:avLst/>
                  <a:gdLst>
                    <a:gd name="T0" fmla="*/ 31 w 169"/>
                    <a:gd name="T1" fmla="*/ 134 h 134"/>
                    <a:gd name="T2" fmla="*/ 0 w 169"/>
                    <a:gd name="T3" fmla="*/ 53 h 134"/>
                    <a:gd name="T4" fmla="*/ 139 w 169"/>
                    <a:gd name="T5" fmla="*/ 0 h 134"/>
                    <a:gd name="T6" fmla="*/ 169 w 169"/>
                    <a:gd name="T7" fmla="*/ 80 h 134"/>
                    <a:gd name="T8" fmla="*/ 31 w 169"/>
                    <a:gd name="T9" fmla="*/ 134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9" h="134">
                      <a:moveTo>
                        <a:pt x="31" y="134"/>
                      </a:moveTo>
                      <a:lnTo>
                        <a:pt x="0" y="53"/>
                      </a:lnTo>
                      <a:lnTo>
                        <a:pt x="139" y="0"/>
                      </a:lnTo>
                      <a:lnTo>
                        <a:pt x="169" y="80"/>
                      </a:lnTo>
                      <a:lnTo>
                        <a:pt x="31" y="1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43" name="Freeform 60">
                  <a:extLst>
                    <a:ext uri="{FF2B5EF4-FFF2-40B4-BE49-F238E27FC236}">
                      <a16:creationId xmlns:a16="http://schemas.microsoft.com/office/drawing/2014/main" id="{FBDC9E9D-9AAC-4023-AAA2-8B623B1132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80" y="3539"/>
                  <a:ext cx="146" cy="115"/>
                </a:xfrm>
                <a:custGeom>
                  <a:avLst/>
                  <a:gdLst>
                    <a:gd name="T0" fmla="*/ 200 w 200"/>
                    <a:gd name="T1" fmla="*/ 15 h 156"/>
                    <a:gd name="T2" fmla="*/ 199 w 200"/>
                    <a:gd name="T3" fmla="*/ 38 h 156"/>
                    <a:gd name="T4" fmla="*/ 197 w 200"/>
                    <a:gd name="T5" fmla="*/ 76 h 156"/>
                    <a:gd name="T6" fmla="*/ 197 w 200"/>
                    <a:gd name="T7" fmla="*/ 92 h 156"/>
                    <a:gd name="T8" fmla="*/ 197 w 200"/>
                    <a:gd name="T9" fmla="*/ 92 h 156"/>
                    <a:gd name="T10" fmla="*/ 196 w 200"/>
                    <a:gd name="T11" fmla="*/ 92 h 156"/>
                    <a:gd name="T12" fmla="*/ 176 w 200"/>
                    <a:gd name="T13" fmla="*/ 105 h 156"/>
                    <a:gd name="T14" fmla="*/ 163 w 200"/>
                    <a:gd name="T15" fmla="*/ 113 h 156"/>
                    <a:gd name="T16" fmla="*/ 58 w 200"/>
                    <a:gd name="T17" fmla="*/ 150 h 156"/>
                    <a:gd name="T18" fmla="*/ 34 w 200"/>
                    <a:gd name="T19" fmla="*/ 153 h 156"/>
                    <a:gd name="T20" fmla="*/ 2 w 200"/>
                    <a:gd name="T21" fmla="*/ 156 h 156"/>
                    <a:gd name="T22" fmla="*/ 0 w 200"/>
                    <a:gd name="T23" fmla="*/ 156 h 156"/>
                    <a:gd name="T24" fmla="*/ 0 w 200"/>
                    <a:gd name="T25" fmla="*/ 0 h 156"/>
                    <a:gd name="T26" fmla="*/ 1 w 200"/>
                    <a:gd name="T27" fmla="*/ 0 h 156"/>
                    <a:gd name="T28" fmla="*/ 2 w 200"/>
                    <a:gd name="T29" fmla="*/ 1 h 156"/>
                    <a:gd name="T30" fmla="*/ 9 w 200"/>
                    <a:gd name="T31" fmla="*/ 1 h 156"/>
                    <a:gd name="T32" fmla="*/ 12 w 200"/>
                    <a:gd name="T33" fmla="*/ 1 h 156"/>
                    <a:gd name="T34" fmla="*/ 21 w 200"/>
                    <a:gd name="T35" fmla="*/ 2 h 156"/>
                    <a:gd name="T36" fmla="*/ 28 w 200"/>
                    <a:gd name="T37" fmla="*/ 2 h 156"/>
                    <a:gd name="T38" fmla="*/ 37 w 200"/>
                    <a:gd name="T39" fmla="*/ 3 h 156"/>
                    <a:gd name="T40" fmla="*/ 59 w 200"/>
                    <a:gd name="T41" fmla="*/ 5 h 156"/>
                    <a:gd name="T42" fmla="*/ 80 w 200"/>
                    <a:gd name="T43" fmla="*/ 6 h 156"/>
                    <a:gd name="T44" fmla="*/ 81 w 200"/>
                    <a:gd name="T45" fmla="*/ 6 h 156"/>
                    <a:gd name="T46" fmla="*/ 159 w 200"/>
                    <a:gd name="T47" fmla="*/ 12 h 156"/>
                    <a:gd name="T48" fmla="*/ 171 w 200"/>
                    <a:gd name="T49" fmla="*/ 13 h 156"/>
                    <a:gd name="T50" fmla="*/ 200 w 200"/>
                    <a:gd name="T51" fmla="*/ 15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00" h="156">
                      <a:moveTo>
                        <a:pt x="200" y="15"/>
                      </a:moveTo>
                      <a:cubicBezTo>
                        <a:pt x="199" y="38"/>
                        <a:pt x="199" y="38"/>
                        <a:pt x="199" y="38"/>
                      </a:cubicBezTo>
                      <a:cubicBezTo>
                        <a:pt x="197" y="76"/>
                        <a:pt x="197" y="76"/>
                        <a:pt x="197" y="76"/>
                      </a:cubicBezTo>
                      <a:cubicBezTo>
                        <a:pt x="197" y="92"/>
                        <a:pt x="197" y="92"/>
                        <a:pt x="197" y="92"/>
                      </a:cubicBezTo>
                      <a:cubicBezTo>
                        <a:pt x="197" y="92"/>
                        <a:pt x="197" y="92"/>
                        <a:pt x="197" y="92"/>
                      </a:cubicBezTo>
                      <a:cubicBezTo>
                        <a:pt x="196" y="92"/>
                        <a:pt x="196" y="92"/>
                        <a:pt x="196" y="92"/>
                      </a:cubicBezTo>
                      <a:cubicBezTo>
                        <a:pt x="190" y="97"/>
                        <a:pt x="183" y="101"/>
                        <a:pt x="176" y="105"/>
                      </a:cubicBezTo>
                      <a:cubicBezTo>
                        <a:pt x="172" y="108"/>
                        <a:pt x="168" y="110"/>
                        <a:pt x="163" y="113"/>
                      </a:cubicBezTo>
                      <a:cubicBezTo>
                        <a:pt x="131" y="130"/>
                        <a:pt x="96" y="143"/>
                        <a:pt x="58" y="150"/>
                      </a:cubicBezTo>
                      <a:cubicBezTo>
                        <a:pt x="50" y="151"/>
                        <a:pt x="42" y="152"/>
                        <a:pt x="34" y="153"/>
                      </a:cubicBezTo>
                      <a:cubicBezTo>
                        <a:pt x="24" y="155"/>
                        <a:pt x="13" y="155"/>
                        <a:pt x="2" y="156"/>
                      </a:cubicBezTo>
                      <a:cubicBezTo>
                        <a:pt x="2" y="156"/>
                        <a:pt x="1" y="156"/>
                        <a:pt x="0" y="15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9" y="1"/>
                        <a:pt x="9" y="1"/>
                        <a:pt x="9" y="1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28" y="2"/>
                        <a:pt x="28" y="2"/>
                        <a:pt x="28" y="2"/>
                      </a:cubicBezTo>
                      <a:cubicBezTo>
                        <a:pt x="37" y="3"/>
                        <a:pt x="37" y="3"/>
                        <a:pt x="37" y="3"/>
                      </a:cubicBezTo>
                      <a:cubicBezTo>
                        <a:pt x="59" y="5"/>
                        <a:pt x="59" y="5"/>
                        <a:pt x="59" y="5"/>
                      </a:cubicBezTo>
                      <a:cubicBezTo>
                        <a:pt x="80" y="6"/>
                        <a:pt x="80" y="6"/>
                        <a:pt x="80" y="6"/>
                      </a:cubicBezTo>
                      <a:cubicBezTo>
                        <a:pt x="81" y="6"/>
                        <a:pt x="81" y="6"/>
                        <a:pt x="81" y="6"/>
                      </a:cubicBezTo>
                      <a:cubicBezTo>
                        <a:pt x="159" y="12"/>
                        <a:pt x="159" y="12"/>
                        <a:pt x="159" y="12"/>
                      </a:cubicBezTo>
                      <a:cubicBezTo>
                        <a:pt x="171" y="13"/>
                        <a:pt x="171" y="13"/>
                        <a:pt x="171" y="13"/>
                      </a:cubicBezTo>
                      <a:lnTo>
                        <a:pt x="200" y="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44" name="Freeform 61">
                  <a:extLst>
                    <a:ext uri="{FF2B5EF4-FFF2-40B4-BE49-F238E27FC236}">
                      <a16:creationId xmlns:a16="http://schemas.microsoft.com/office/drawing/2014/main" id="{D250D999-B8D0-40C4-ACC9-CFE67ED6B2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82" y="3556"/>
                  <a:ext cx="87" cy="71"/>
                </a:xfrm>
                <a:custGeom>
                  <a:avLst/>
                  <a:gdLst>
                    <a:gd name="T0" fmla="*/ 119 w 119"/>
                    <a:gd name="T1" fmla="*/ 19 h 95"/>
                    <a:gd name="T2" fmla="*/ 118 w 119"/>
                    <a:gd name="T3" fmla="*/ 21 h 95"/>
                    <a:gd name="T4" fmla="*/ 118 w 119"/>
                    <a:gd name="T5" fmla="*/ 21 h 95"/>
                    <a:gd name="T6" fmla="*/ 118 w 119"/>
                    <a:gd name="T7" fmla="*/ 21 h 95"/>
                    <a:gd name="T8" fmla="*/ 113 w 119"/>
                    <a:gd name="T9" fmla="*/ 52 h 95"/>
                    <a:gd name="T10" fmla="*/ 111 w 119"/>
                    <a:gd name="T11" fmla="*/ 62 h 95"/>
                    <a:gd name="T12" fmla="*/ 105 w 119"/>
                    <a:gd name="T13" fmla="*/ 95 h 95"/>
                    <a:gd name="T14" fmla="*/ 76 w 119"/>
                    <a:gd name="T15" fmla="*/ 78 h 95"/>
                    <a:gd name="T16" fmla="*/ 60 w 119"/>
                    <a:gd name="T17" fmla="*/ 68 h 95"/>
                    <a:gd name="T18" fmla="*/ 3 w 119"/>
                    <a:gd name="T19" fmla="*/ 18 h 95"/>
                    <a:gd name="T20" fmla="*/ 1 w 119"/>
                    <a:gd name="T21" fmla="*/ 16 h 95"/>
                    <a:gd name="T22" fmla="*/ 0 w 119"/>
                    <a:gd name="T23" fmla="*/ 15 h 95"/>
                    <a:gd name="T24" fmla="*/ 3 w 119"/>
                    <a:gd name="T25" fmla="*/ 0 h 95"/>
                    <a:gd name="T26" fmla="*/ 3 w 119"/>
                    <a:gd name="T27" fmla="*/ 0 h 95"/>
                    <a:gd name="T28" fmla="*/ 61 w 119"/>
                    <a:gd name="T29" fmla="*/ 9 h 95"/>
                    <a:gd name="T30" fmla="*/ 73 w 119"/>
                    <a:gd name="T31" fmla="*/ 11 h 95"/>
                    <a:gd name="T32" fmla="*/ 119 w 119"/>
                    <a:gd name="T33" fmla="*/ 19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19" h="95">
                      <a:moveTo>
                        <a:pt x="119" y="19"/>
                      </a:moveTo>
                      <a:cubicBezTo>
                        <a:pt x="119" y="19"/>
                        <a:pt x="119" y="20"/>
                        <a:pt x="118" y="21"/>
                      </a:cubicBezTo>
                      <a:cubicBezTo>
                        <a:pt x="118" y="21"/>
                        <a:pt x="118" y="21"/>
                        <a:pt x="118" y="21"/>
                      </a:cubicBezTo>
                      <a:cubicBezTo>
                        <a:pt x="118" y="21"/>
                        <a:pt x="118" y="21"/>
                        <a:pt x="118" y="21"/>
                      </a:cubicBezTo>
                      <a:cubicBezTo>
                        <a:pt x="117" y="31"/>
                        <a:pt x="115" y="41"/>
                        <a:pt x="113" y="52"/>
                      </a:cubicBezTo>
                      <a:cubicBezTo>
                        <a:pt x="112" y="55"/>
                        <a:pt x="112" y="59"/>
                        <a:pt x="111" y="62"/>
                      </a:cubicBezTo>
                      <a:cubicBezTo>
                        <a:pt x="109" y="72"/>
                        <a:pt x="107" y="83"/>
                        <a:pt x="105" y="95"/>
                      </a:cubicBezTo>
                      <a:cubicBezTo>
                        <a:pt x="95" y="90"/>
                        <a:pt x="86" y="84"/>
                        <a:pt x="76" y="78"/>
                      </a:cubicBezTo>
                      <a:cubicBezTo>
                        <a:pt x="71" y="75"/>
                        <a:pt x="66" y="72"/>
                        <a:pt x="60" y="68"/>
                      </a:cubicBezTo>
                      <a:cubicBezTo>
                        <a:pt x="39" y="53"/>
                        <a:pt x="20" y="37"/>
                        <a:pt x="3" y="18"/>
                      </a:cubicBezTo>
                      <a:cubicBezTo>
                        <a:pt x="2" y="17"/>
                        <a:pt x="1" y="17"/>
                        <a:pt x="1" y="16"/>
                      </a:cubicBezTo>
                      <a:cubicBezTo>
                        <a:pt x="1" y="16"/>
                        <a:pt x="1" y="16"/>
                        <a:pt x="0" y="15"/>
                      </a:cubicBezTo>
                      <a:cubicBezTo>
                        <a:pt x="1" y="10"/>
                        <a:pt x="2" y="5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61" y="9"/>
                        <a:pt x="61" y="9"/>
                        <a:pt x="61" y="9"/>
                      </a:cubicBezTo>
                      <a:cubicBezTo>
                        <a:pt x="73" y="11"/>
                        <a:pt x="73" y="11"/>
                        <a:pt x="73" y="11"/>
                      </a:cubicBezTo>
                      <a:lnTo>
                        <a:pt x="119" y="1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45" name="Freeform 62">
                  <a:extLst>
                    <a:ext uri="{FF2B5EF4-FFF2-40B4-BE49-F238E27FC236}">
                      <a16:creationId xmlns:a16="http://schemas.microsoft.com/office/drawing/2014/main" id="{CF6F2277-F792-4E1B-89ED-F60B421DFB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82" y="3556"/>
                  <a:ext cx="87" cy="71"/>
                </a:xfrm>
                <a:custGeom>
                  <a:avLst/>
                  <a:gdLst>
                    <a:gd name="T0" fmla="*/ 118 w 118"/>
                    <a:gd name="T1" fmla="*/ 19 h 96"/>
                    <a:gd name="T2" fmla="*/ 117 w 118"/>
                    <a:gd name="T3" fmla="*/ 21 h 96"/>
                    <a:gd name="T4" fmla="*/ 117 w 118"/>
                    <a:gd name="T5" fmla="*/ 21 h 96"/>
                    <a:gd name="T6" fmla="*/ 113 w 118"/>
                    <a:gd name="T7" fmla="*/ 52 h 96"/>
                    <a:gd name="T8" fmla="*/ 107 w 118"/>
                    <a:gd name="T9" fmla="*/ 96 h 96"/>
                    <a:gd name="T10" fmla="*/ 104 w 118"/>
                    <a:gd name="T11" fmla="*/ 95 h 96"/>
                    <a:gd name="T12" fmla="*/ 75 w 118"/>
                    <a:gd name="T13" fmla="*/ 78 h 96"/>
                    <a:gd name="T14" fmla="*/ 59 w 118"/>
                    <a:gd name="T15" fmla="*/ 68 h 96"/>
                    <a:gd name="T16" fmla="*/ 2 w 118"/>
                    <a:gd name="T17" fmla="*/ 18 h 96"/>
                    <a:gd name="T18" fmla="*/ 0 w 118"/>
                    <a:gd name="T19" fmla="*/ 16 h 96"/>
                    <a:gd name="T20" fmla="*/ 2 w 118"/>
                    <a:gd name="T21" fmla="*/ 2 h 96"/>
                    <a:gd name="T22" fmla="*/ 2 w 118"/>
                    <a:gd name="T23" fmla="*/ 0 h 96"/>
                    <a:gd name="T24" fmla="*/ 2 w 118"/>
                    <a:gd name="T25" fmla="*/ 0 h 96"/>
                    <a:gd name="T26" fmla="*/ 60 w 118"/>
                    <a:gd name="T27" fmla="*/ 9 h 96"/>
                    <a:gd name="T28" fmla="*/ 72 w 118"/>
                    <a:gd name="T29" fmla="*/ 11 h 96"/>
                    <a:gd name="T30" fmla="*/ 118 w 118"/>
                    <a:gd name="T31" fmla="*/ 1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8" h="96">
                      <a:moveTo>
                        <a:pt x="118" y="19"/>
                      </a:moveTo>
                      <a:cubicBezTo>
                        <a:pt x="118" y="19"/>
                        <a:pt x="118" y="20"/>
                        <a:pt x="117" y="21"/>
                      </a:cubicBezTo>
                      <a:cubicBezTo>
                        <a:pt x="117" y="21"/>
                        <a:pt x="117" y="21"/>
                        <a:pt x="117" y="21"/>
                      </a:cubicBezTo>
                      <a:cubicBezTo>
                        <a:pt x="116" y="28"/>
                        <a:pt x="115" y="38"/>
                        <a:pt x="113" y="52"/>
                      </a:cubicBezTo>
                      <a:cubicBezTo>
                        <a:pt x="111" y="64"/>
                        <a:pt x="109" y="79"/>
                        <a:pt x="107" y="96"/>
                      </a:cubicBezTo>
                      <a:cubicBezTo>
                        <a:pt x="106" y="96"/>
                        <a:pt x="105" y="95"/>
                        <a:pt x="104" y="95"/>
                      </a:cubicBezTo>
                      <a:cubicBezTo>
                        <a:pt x="94" y="90"/>
                        <a:pt x="85" y="84"/>
                        <a:pt x="75" y="78"/>
                      </a:cubicBezTo>
                      <a:cubicBezTo>
                        <a:pt x="70" y="75"/>
                        <a:pt x="65" y="72"/>
                        <a:pt x="59" y="68"/>
                      </a:cubicBezTo>
                      <a:cubicBezTo>
                        <a:pt x="38" y="53"/>
                        <a:pt x="19" y="37"/>
                        <a:pt x="2" y="18"/>
                      </a:cubicBezTo>
                      <a:cubicBezTo>
                        <a:pt x="1" y="17"/>
                        <a:pt x="0" y="17"/>
                        <a:pt x="0" y="16"/>
                      </a:cubicBezTo>
                      <a:cubicBezTo>
                        <a:pt x="1" y="10"/>
                        <a:pt x="1" y="6"/>
                        <a:pt x="2" y="2"/>
                      </a:cubicBezTo>
                      <a:cubicBezTo>
                        <a:pt x="2" y="1"/>
                        <a:pt x="2" y="1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60" y="9"/>
                        <a:pt x="60" y="9"/>
                        <a:pt x="60" y="9"/>
                      </a:cubicBezTo>
                      <a:cubicBezTo>
                        <a:pt x="72" y="11"/>
                        <a:pt x="72" y="11"/>
                        <a:pt x="72" y="11"/>
                      </a:cubicBezTo>
                      <a:lnTo>
                        <a:pt x="118" y="1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46" name="Freeform 63">
                  <a:extLst>
                    <a:ext uri="{FF2B5EF4-FFF2-40B4-BE49-F238E27FC236}">
                      <a16:creationId xmlns:a16="http://schemas.microsoft.com/office/drawing/2014/main" id="{320C743B-FD88-4984-84F5-CF9A80A5EC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83" y="3516"/>
                  <a:ext cx="87" cy="91"/>
                </a:xfrm>
                <a:custGeom>
                  <a:avLst/>
                  <a:gdLst>
                    <a:gd name="T0" fmla="*/ 117 w 118"/>
                    <a:gd name="T1" fmla="*/ 74 h 123"/>
                    <a:gd name="T2" fmla="*/ 117 w 118"/>
                    <a:gd name="T3" fmla="*/ 74 h 123"/>
                    <a:gd name="T4" fmla="*/ 116 w 118"/>
                    <a:gd name="T5" fmla="*/ 76 h 123"/>
                    <a:gd name="T6" fmla="*/ 116 w 118"/>
                    <a:gd name="T7" fmla="*/ 76 h 123"/>
                    <a:gd name="T8" fmla="*/ 116 w 118"/>
                    <a:gd name="T9" fmla="*/ 76 h 123"/>
                    <a:gd name="T10" fmla="*/ 81 w 118"/>
                    <a:gd name="T11" fmla="*/ 119 h 123"/>
                    <a:gd name="T12" fmla="*/ 80 w 118"/>
                    <a:gd name="T13" fmla="*/ 119 h 123"/>
                    <a:gd name="T14" fmla="*/ 74 w 118"/>
                    <a:gd name="T15" fmla="*/ 121 h 123"/>
                    <a:gd name="T16" fmla="*/ 74 w 118"/>
                    <a:gd name="T17" fmla="*/ 121 h 123"/>
                    <a:gd name="T18" fmla="*/ 58 w 118"/>
                    <a:gd name="T19" fmla="*/ 123 h 123"/>
                    <a:gd name="T20" fmla="*/ 1 w 118"/>
                    <a:gd name="T21" fmla="*/ 73 h 123"/>
                    <a:gd name="T22" fmla="*/ 1 w 118"/>
                    <a:gd name="T23" fmla="*/ 57 h 123"/>
                    <a:gd name="T24" fmla="*/ 1 w 118"/>
                    <a:gd name="T25" fmla="*/ 55 h 123"/>
                    <a:gd name="T26" fmla="*/ 1 w 118"/>
                    <a:gd name="T27" fmla="*/ 55 h 123"/>
                    <a:gd name="T28" fmla="*/ 38 w 118"/>
                    <a:gd name="T29" fmla="*/ 10 h 123"/>
                    <a:gd name="T30" fmla="*/ 39 w 118"/>
                    <a:gd name="T31" fmla="*/ 9 h 123"/>
                    <a:gd name="T32" fmla="*/ 44 w 118"/>
                    <a:gd name="T33" fmla="*/ 8 h 123"/>
                    <a:gd name="T34" fmla="*/ 113 w 118"/>
                    <a:gd name="T35" fmla="*/ 43 h 123"/>
                    <a:gd name="T36" fmla="*/ 116 w 118"/>
                    <a:gd name="T37" fmla="*/ 49 h 123"/>
                    <a:gd name="T38" fmla="*/ 117 w 118"/>
                    <a:gd name="T39" fmla="*/ 74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18" h="123">
                      <a:moveTo>
                        <a:pt x="117" y="74"/>
                      </a:moveTo>
                      <a:cubicBezTo>
                        <a:pt x="117" y="74"/>
                        <a:pt x="117" y="74"/>
                        <a:pt x="117" y="74"/>
                      </a:cubicBezTo>
                      <a:cubicBezTo>
                        <a:pt x="117" y="74"/>
                        <a:pt x="117" y="75"/>
                        <a:pt x="116" y="76"/>
                      </a:cubicBezTo>
                      <a:cubicBezTo>
                        <a:pt x="116" y="76"/>
                        <a:pt x="116" y="76"/>
                        <a:pt x="116" y="76"/>
                      </a:cubicBezTo>
                      <a:cubicBezTo>
                        <a:pt x="116" y="76"/>
                        <a:pt x="116" y="76"/>
                        <a:pt x="116" y="76"/>
                      </a:cubicBezTo>
                      <a:cubicBezTo>
                        <a:pt x="112" y="95"/>
                        <a:pt x="99" y="111"/>
                        <a:pt x="81" y="119"/>
                      </a:cubicBezTo>
                      <a:cubicBezTo>
                        <a:pt x="81" y="119"/>
                        <a:pt x="80" y="119"/>
                        <a:pt x="80" y="119"/>
                      </a:cubicBezTo>
                      <a:cubicBezTo>
                        <a:pt x="78" y="120"/>
                        <a:pt x="76" y="120"/>
                        <a:pt x="74" y="121"/>
                      </a:cubicBezTo>
                      <a:cubicBezTo>
                        <a:pt x="74" y="121"/>
                        <a:pt x="74" y="121"/>
                        <a:pt x="74" y="121"/>
                      </a:cubicBezTo>
                      <a:cubicBezTo>
                        <a:pt x="69" y="122"/>
                        <a:pt x="63" y="123"/>
                        <a:pt x="58" y="123"/>
                      </a:cubicBezTo>
                      <a:cubicBezTo>
                        <a:pt x="37" y="108"/>
                        <a:pt x="18" y="92"/>
                        <a:pt x="1" y="73"/>
                      </a:cubicBezTo>
                      <a:cubicBezTo>
                        <a:pt x="0" y="68"/>
                        <a:pt x="0" y="62"/>
                        <a:pt x="1" y="57"/>
                      </a:cubicBezTo>
                      <a:cubicBezTo>
                        <a:pt x="1" y="56"/>
                        <a:pt x="1" y="56"/>
                        <a:pt x="1" y="55"/>
                      </a:cubicBezTo>
                      <a:cubicBezTo>
                        <a:pt x="1" y="55"/>
                        <a:pt x="1" y="55"/>
                        <a:pt x="1" y="55"/>
                      </a:cubicBezTo>
                      <a:cubicBezTo>
                        <a:pt x="5" y="35"/>
                        <a:pt x="18" y="17"/>
                        <a:pt x="38" y="10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41" y="9"/>
                        <a:pt x="42" y="8"/>
                        <a:pt x="44" y="8"/>
                      </a:cubicBezTo>
                      <a:cubicBezTo>
                        <a:pt x="73" y="0"/>
                        <a:pt x="103" y="16"/>
                        <a:pt x="113" y="43"/>
                      </a:cubicBezTo>
                      <a:cubicBezTo>
                        <a:pt x="114" y="45"/>
                        <a:pt x="115" y="47"/>
                        <a:pt x="116" y="49"/>
                      </a:cubicBezTo>
                      <a:cubicBezTo>
                        <a:pt x="118" y="58"/>
                        <a:pt x="118" y="66"/>
                        <a:pt x="117" y="7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47" name="Freeform 64">
                  <a:extLst>
                    <a:ext uri="{FF2B5EF4-FFF2-40B4-BE49-F238E27FC236}">
                      <a16:creationId xmlns:a16="http://schemas.microsoft.com/office/drawing/2014/main" id="{0DCEBE34-F0BB-4498-8A31-A3918D7283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11" y="3433"/>
                  <a:ext cx="134" cy="80"/>
                </a:xfrm>
                <a:custGeom>
                  <a:avLst/>
                  <a:gdLst>
                    <a:gd name="T0" fmla="*/ 183 w 183"/>
                    <a:gd name="T1" fmla="*/ 75 h 109"/>
                    <a:gd name="T2" fmla="*/ 174 w 183"/>
                    <a:gd name="T3" fmla="*/ 66 h 109"/>
                    <a:gd name="T4" fmla="*/ 173 w 183"/>
                    <a:gd name="T5" fmla="*/ 0 h 109"/>
                    <a:gd name="T6" fmla="*/ 16 w 183"/>
                    <a:gd name="T7" fmla="*/ 0 h 109"/>
                    <a:gd name="T8" fmla="*/ 12 w 183"/>
                    <a:gd name="T9" fmla="*/ 63 h 109"/>
                    <a:gd name="T10" fmla="*/ 0 w 183"/>
                    <a:gd name="T11" fmla="*/ 67 h 109"/>
                    <a:gd name="T12" fmla="*/ 18 w 183"/>
                    <a:gd name="T13" fmla="*/ 95 h 109"/>
                    <a:gd name="T14" fmla="*/ 20 w 183"/>
                    <a:gd name="T15" fmla="*/ 101 h 109"/>
                    <a:gd name="T16" fmla="*/ 94 w 183"/>
                    <a:gd name="T17" fmla="*/ 105 h 109"/>
                    <a:gd name="T18" fmla="*/ 181 w 183"/>
                    <a:gd name="T19" fmla="*/ 108 h 109"/>
                    <a:gd name="T20" fmla="*/ 182 w 183"/>
                    <a:gd name="T21" fmla="*/ 79 h 109"/>
                    <a:gd name="T22" fmla="*/ 183 w 183"/>
                    <a:gd name="T23" fmla="*/ 75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83" h="109">
                      <a:moveTo>
                        <a:pt x="183" y="75"/>
                      </a:moveTo>
                      <a:cubicBezTo>
                        <a:pt x="174" y="66"/>
                        <a:pt x="174" y="66"/>
                        <a:pt x="174" y="66"/>
                      </a:cubicBezTo>
                      <a:cubicBezTo>
                        <a:pt x="173" y="0"/>
                        <a:pt x="173" y="0"/>
                        <a:pt x="173" y="0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2" y="63"/>
                        <a:pt x="12" y="63"/>
                        <a:pt x="12" y="63"/>
                      </a:cubicBezTo>
                      <a:cubicBezTo>
                        <a:pt x="0" y="67"/>
                        <a:pt x="0" y="67"/>
                        <a:pt x="0" y="67"/>
                      </a:cubicBezTo>
                      <a:cubicBezTo>
                        <a:pt x="6" y="77"/>
                        <a:pt x="11" y="86"/>
                        <a:pt x="18" y="95"/>
                      </a:cubicBezTo>
                      <a:cubicBezTo>
                        <a:pt x="19" y="97"/>
                        <a:pt x="20" y="99"/>
                        <a:pt x="20" y="101"/>
                      </a:cubicBezTo>
                      <a:cubicBezTo>
                        <a:pt x="43" y="105"/>
                        <a:pt x="74" y="105"/>
                        <a:pt x="94" y="105"/>
                      </a:cubicBezTo>
                      <a:cubicBezTo>
                        <a:pt x="112" y="105"/>
                        <a:pt x="156" y="109"/>
                        <a:pt x="181" y="108"/>
                      </a:cubicBezTo>
                      <a:cubicBezTo>
                        <a:pt x="180" y="98"/>
                        <a:pt x="182" y="89"/>
                        <a:pt x="182" y="79"/>
                      </a:cubicBezTo>
                      <a:cubicBezTo>
                        <a:pt x="182" y="77"/>
                        <a:pt x="182" y="76"/>
                        <a:pt x="183" y="75"/>
                      </a:cubicBezTo>
                      <a:close/>
                    </a:path>
                  </a:pathLst>
                </a:custGeom>
                <a:solidFill>
                  <a:srgbClr val="BB91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48" name="Freeform 65">
                  <a:extLst>
                    <a:ext uri="{FF2B5EF4-FFF2-40B4-BE49-F238E27FC236}">
                      <a16:creationId xmlns:a16="http://schemas.microsoft.com/office/drawing/2014/main" id="{BB7534A8-FAE6-42B8-993E-19937D6D5E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67" y="3488"/>
                  <a:ext cx="44" cy="17"/>
                </a:xfrm>
                <a:custGeom>
                  <a:avLst/>
                  <a:gdLst>
                    <a:gd name="T0" fmla="*/ 0 w 44"/>
                    <a:gd name="T1" fmla="*/ 13 h 17"/>
                    <a:gd name="T2" fmla="*/ 37 w 44"/>
                    <a:gd name="T3" fmla="*/ 0 h 17"/>
                    <a:gd name="T4" fmla="*/ 44 w 44"/>
                    <a:gd name="T5" fmla="*/ 17 h 17"/>
                    <a:gd name="T6" fmla="*/ 0 w 44"/>
                    <a:gd name="T7" fmla="*/ 13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17">
                      <a:moveTo>
                        <a:pt x="0" y="13"/>
                      </a:moveTo>
                      <a:lnTo>
                        <a:pt x="37" y="0"/>
                      </a:lnTo>
                      <a:lnTo>
                        <a:pt x="44" y="17"/>
                      </a:lnTo>
                      <a:lnTo>
                        <a:pt x="0" y="1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49" name="Freeform 66">
                  <a:extLst>
                    <a:ext uri="{FF2B5EF4-FFF2-40B4-BE49-F238E27FC236}">
                      <a16:creationId xmlns:a16="http://schemas.microsoft.com/office/drawing/2014/main" id="{7705ED46-CC1A-434F-B3D9-DE94A49923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19" y="3500"/>
                  <a:ext cx="115" cy="56"/>
                </a:xfrm>
                <a:custGeom>
                  <a:avLst/>
                  <a:gdLst>
                    <a:gd name="T0" fmla="*/ 0 w 156"/>
                    <a:gd name="T1" fmla="*/ 17 h 75"/>
                    <a:gd name="T2" fmla="*/ 156 w 156"/>
                    <a:gd name="T3" fmla="*/ 18 h 75"/>
                    <a:gd name="T4" fmla="*/ 13 w 156"/>
                    <a:gd name="T5" fmla="*/ 0 h 75"/>
                    <a:gd name="T6" fmla="*/ 0 w 156"/>
                    <a:gd name="T7" fmla="*/ 17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6" h="75">
                      <a:moveTo>
                        <a:pt x="0" y="17"/>
                      </a:moveTo>
                      <a:cubicBezTo>
                        <a:pt x="0" y="17"/>
                        <a:pt x="63" y="75"/>
                        <a:pt x="156" y="18"/>
                      </a:cubicBezTo>
                      <a:cubicBezTo>
                        <a:pt x="13" y="0"/>
                        <a:pt x="13" y="0"/>
                        <a:pt x="13" y="0"/>
                      </a:cubicBez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rgbClr val="F9D4B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50" name="Freeform 67">
                  <a:extLst>
                    <a:ext uri="{FF2B5EF4-FFF2-40B4-BE49-F238E27FC236}">
                      <a16:creationId xmlns:a16="http://schemas.microsoft.com/office/drawing/2014/main" id="{2587F6B6-1B7C-4959-81A3-EC0673D5A6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15" y="3488"/>
                  <a:ext cx="119" cy="85"/>
                </a:xfrm>
                <a:custGeom>
                  <a:avLst/>
                  <a:gdLst>
                    <a:gd name="T0" fmla="*/ 51 w 162"/>
                    <a:gd name="T1" fmla="*/ 0 h 115"/>
                    <a:gd name="T2" fmla="*/ 0 w 162"/>
                    <a:gd name="T3" fmla="*/ 20 h 115"/>
                    <a:gd name="T4" fmla="*/ 7 w 162"/>
                    <a:gd name="T5" fmla="*/ 44 h 115"/>
                    <a:gd name="T6" fmla="*/ 9 w 162"/>
                    <a:gd name="T7" fmla="*/ 48 h 115"/>
                    <a:gd name="T8" fmla="*/ 82 w 162"/>
                    <a:gd name="T9" fmla="*/ 115 h 115"/>
                    <a:gd name="T10" fmla="*/ 162 w 162"/>
                    <a:gd name="T11" fmla="*/ 34 h 115"/>
                    <a:gd name="T12" fmla="*/ 51 w 162"/>
                    <a:gd name="T13" fmla="*/ 0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2" h="115">
                      <a:moveTo>
                        <a:pt x="51" y="0"/>
                      </a:move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1" y="28"/>
                        <a:pt x="2" y="36"/>
                        <a:pt x="7" y="44"/>
                      </a:cubicBezTo>
                      <a:cubicBezTo>
                        <a:pt x="8" y="45"/>
                        <a:pt x="9" y="47"/>
                        <a:pt x="9" y="48"/>
                      </a:cubicBezTo>
                      <a:cubicBezTo>
                        <a:pt x="82" y="115"/>
                        <a:pt x="82" y="115"/>
                        <a:pt x="82" y="115"/>
                      </a:cubicBezTo>
                      <a:cubicBezTo>
                        <a:pt x="162" y="34"/>
                        <a:pt x="162" y="34"/>
                        <a:pt x="162" y="34"/>
                      </a:cubicBezTo>
                      <a:lnTo>
                        <a:pt x="51" y="0"/>
                      </a:lnTo>
                      <a:close/>
                    </a:path>
                  </a:pathLst>
                </a:custGeom>
                <a:solidFill>
                  <a:srgbClr val="BB91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51" name="Freeform 68">
                  <a:extLst>
                    <a:ext uri="{FF2B5EF4-FFF2-40B4-BE49-F238E27FC236}">
                      <a16:creationId xmlns:a16="http://schemas.microsoft.com/office/drawing/2014/main" id="{EADE0D6D-92B4-47CE-923E-0FD1654FC3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8" y="3341"/>
                  <a:ext cx="29" cy="67"/>
                </a:xfrm>
                <a:custGeom>
                  <a:avLst/>
                  <a:gdLst>
                    <a:gd name="T0" fmla="*/ 27 w 39"/>
                    <a:gd name="T1" fmla="*/ 8 h 90"/>
                    <a:gd name="T2" fmla="*/ 13 w 39"/>
                    <a:gd name="T3" fmla="*/ 0 h 90"/>
                    <a:gd name="T4" fmla="*/ 4 w 39"/>
                    <a:gd name="T5" fmla="*/ 25 h 90"/>
                    <a:gd name="T6" fmla="*/ 7 w 39"/>
                    <a:gd name="T7" fmla="*/ 36 h 90"/>
                    <a:gd name="T8" fmla="*/ 11 w 39"/>
                    <a:gd name="T9" fmla="*/ 46 h 90"/>
                    <a:gd name="T10" fmla="*/ 15 w 39"/>
                    <a:gd name="T11" fmla="*/ 58 h 90"/>
                    <a:gd name="T12" fmla="*/ 18 w 39"/>
                    <a:gd name="T13" fmla="*/ 66 h 90"/>
                    <a:gd name="T14" fmla="*/ 21 w 39"/>
                    <a:gd name="T15" fmla="*/ 78 h 90"/>
                    <a:gd name="T16" fmla="*/ 29 w 39"/>
                    <a:gd name="T17" fmla="*/ 90 h 90"/>
                    <a:gd name="T18" fmla="*/ 38 w 39"/>
                    <a:gd name="T19" fmla="*/ 89 h 90"/>
                    <a:gd name="T20" fmla="*/ 39 w 39"/>
                    <a:gd name="T21" fmla="*/ 14 h 90"/>
                    <a:gd name="T22" fmla="*/ 27 w 39"/>
                    <a:gd name="T23" fmla="*/ 8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9" h="90">
                      <a:moveTo>
                        <a:pt x="27" y="8"/>
                      </a:moveTo>
                      <a:cubicBezTo>
                        <a:pt x="27" y="8"/>
                        <a:pt x="24" y="0"/>
                        <a:pt x="13" y="0"/>
                      </a:cubicBezTo>
                      <a:cubicBezTo>
                        <a:pt x="13" y="0"/>
                        <a:pt x="0" y="2"/>
                        <a:pt x="4" y="25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1" y="46"/>
                        <a:pt x="11" y="46"/>
                        <a:pt x="11" y="46"/>
                      </a:cubicBezTo>
                      <a:cubicBezTo>
                        <a:pt x="15" y="58"/>
                        <a:pt x="15" y="58"/>
                        <a:pt x="15" y="58"/>
                      </a:cubicBezTo>
                      <a:cubicBezTo>
                        <a:pt x="18" y="66"/>
                        <a:pt x="18" y="66"/>
                        <a:pt x="18" y="66"/>
                      </a:cubicBezTo>
                      <a:cubicBezTo>
                        <a:pt x="18" y="66"/>
                        <a:pt x="21" y="74"/>
                        <a:pt x="21" y="78"/>
                      </a:cubicBezTo>
                      <a:cubicBezTo>
                        <a:pt x="21" y="78"/>
                        <a:pt x="20" y="87"/>
                        <a:pt x="29" y="90"/>
                      </a:cubicBezTo>
                      <a:cubicBezTo>
                        <a:pt x="29" y="90"/>
                        <a:pt x="36" y="89"/>
                        <a:pt x="38" y="89"/>
                      </a:cubicBezTo>
                      <a:cubicBezTo>
                        <a:pt x="38" y="89"/>
                        <a:pt x="37" y="70"/>
                        <a:pt x="39" y="14"/>
                      </a:cubicBezTo>
                      <a:lnTo>
                        <a:pt x="27" y="8"/>
                      </a:lnTo>
                      <a:close/>
                    </a:path>
                  </a:pathLst>
                </a:custGeom>
                <a:solidFill>
                  <a:srgbClr val="BB91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52" name="Freeform 69">
                  <a:extLst>
                    <a:ext uri="{FF2B5EF4-FFF2-40B4-BE49-F238E27FC236}">
                      <a16:creationId xmlns:a16="http://schemas.microsoft.com/office/drawing/2014/main" id="{72E80437-B64C-4269-ACEE-F194E4B334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40" y="3341"/>
                  <a:ext cx="28" cy="67"/>
                </a:xfrm>
                <a:custGeom>
                  <a:avLst/>
                  <a:gdLst>
                    <a:gd name="T0" fmla="*/ 11 w 39"/>
                    <a:gd name="T1" fmla="*/ 8 h 90"/>
                    <a:gd name="T2" fmla="*/ 25 w 39"/>
                    <a:gd name="T3" fmla="*/ 0 h 90"/>
                    <a:gd name="T4" fmla="*/ 34 w 39"/>
                    <a:gd name="T5" fmla="*/ 25 h 90"/>
                    <a:gd name="T6" fmla="*/ 32 w 39"/>
                    <a:gd name="T7" fmla="*/ 36 h 90"/>
                    <a:gd name="T8" fmla="*/ 28 w 39"/>
                    <a:gd name="T9" fmla="*/ 47 h 90"/>
                    <a:gd name="T10" fmla="*/ 24 w 39"/>
                    <a:gd name="T11" fmla="*/ 58 h 90"/>
                    <a:gd name="T12" fmla="*/ 21 w 39"/>
                    <a:gd name="T13" fmla="*/ 66 h 90"/>
                    <a:gd name="T14" fmla="*/ 18 w 39"/>
                    <a:gd name="T15" fmla="*/ 78 h 90"/>
                    <a:gd name="T16" fmla="*/ 10 w 39"/>
                    <a:gd name="T17" fmla="*/ 90 h 90"/>
                    <a:gd name="T18" fmla="*/ 1 w 39"/>
                    <a:gd name="T19" fmla="*/ 89 h 90"/>
                    <a:gd name="T20" fmla="*/ 0 w 39"/>
                    <a:gd name="T21" fmla="*/ 14 h 90"/>
                    <a:gd name="T22" fmla="*/ 11 w 39"/>
                    <a:gd name="T23" fmla="*/ 8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9" h="90">
                      <a:moveTo>
                        <a:pt x="11" y="8"/>
                      </a:moveTo>
                      <a:cubicBezTo>
                        <a:pt x="11" y="8"/>
                        <a:pt x="14" y="0"/>
                        <a:pt x="25" y="0"/>
                      </a:cubicBezTo>
                      <a:cubicBezTo>
                        <a:pt x="25" y="0"/>
                        <a:pt x="39" y="2"/>
                        <a:pt x="34" y="25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28" y="47"/>
                        <a:pt x="28" y="47"/>
                        <a:pt x="28" y="47"/>
                      </a:cubicBezTo>
                      <a:cubicBezTo>
                        <a:pt x="24" y="58"/>
                        <a:pt x="24" y="58"/>
                        <a:pt x="24" y="58"/>
                      </a:cubicBezTo>
                      <a:cubicBezTo>
                        <a:pt x="21" y="66"/>
                        <a:pt x="21" y="66"/>
                        <a:pt x="21" y="66"/>
                      </a:cubicBezTo>
                      <a:cubicBezTo>
                        <a:pt x="21" y="66"/>
                        <a:pt x="17" y="74"/>
                        <a:pt x="18" y="78"/>
                      </a:cubicBezTo>
                      <a:cubicBezTo>
                        <a:pt x="18" y="78"/>
                        <a:pt x="19" y="87"/>
                        <a:pt x="10" y="90"/>
                      </a:cubicBezTo>
                      <a:cubicBezTo>
                        <a:pt x="10" y="90"/>
                        <a:pt x="3" y="90"/>
                        <a:pt x="1" y="89"/>
                      </a:cubicBezTo>
                      <a:cubicBezTo>
                        <a:pt x="1" y="89"/>
                        <a:pt x="2" y="70"/>
                        <a:pt x="0" y="14"/>
                      </a:cubicBezTo>
                      <a:lnTo>
                        <a:pt x="11" y="8"/>
                      </a:lnTo>
                      <a:close/>
                    </a:path>
                  </a:pathLst>
                </a:custGeom>
                <a:solidFill>
                  <a:srgbClr val="BB91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53" name="Freeform 70">
                  <a:extLst>
                    <a:ext uri="{FF2B5EF4-FFF2-40B4-BE49-F238E27FC236}">
                      <a16:creationId xmlns:a16="http://schemas.microsoft.com/office/drawing/2014/main" id="{596BFB23-C2E8-40EB-939D-58944E8DA4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5" y="3272"/>
                  <a:ext cx="147" cy="210"/>
                </a:xfrm>
                <a:custGeom>
                  <a:avLst/>
                  <a:gdLst>
                    <a:gd name="T0" fmla="*/ 197 w 201"/>
                    <a:gd name="T1" fmla="*/ 195 h 283"/>
                    <a:gd name="T2" fmla="*/ 102 w 201"/>
                    <a:gd name="T3" fmla="*/ 283 h 283"/>
                    <a:gd name="T4" fmla="*/ 101 w 201"/>
                    <a:gd name="T5" fmla="*/ 283 h 283"/>
                    <a:gd name="T6" fmla="*/ 97 w 201"/>
                    <a:gd name="T7" fmla="*/ 283 h 283"/>
                    <a:gd name="T8" fmla="*/ 5 w 201"/>
                    <a:gd name="T9" fmla="*/ 195 h 283"/>
                    <a:gd name="T10" fmla="*/ 0 w 201"/>
                    <a:gd name="T11" fmla="*/ 39 h 283"/>
                    <a:gd name="T12" fmla="*/ 13 w 201"/>
                    <a:gd name="T13" fmla="*/ 0 h 283"/>
                    <a:gd name="T14" fmla="*/ 188 w 201"/>
                    <a:gd name="T15" fmla="*/ 0 h 283"/>
                    <a:gd name="T16" fmla="*/ 201 w 201"/>
                    <a:gd name="T17" fmla="*/ 39 h 283"/>
                    <a:gd name="T18" fmla="*/ 197 w 201"/>
                    <a:gd name="T19" fmla="*/ 195 h 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1" h="283">
                      <a:moveTo>
                        <a:pt x="197" y="195"/>
                      </a:moveTo>
                      <a:cubicBezTo>
                        <a:pt x="197" y="215"/>
                        <a:pt x="157" y="283"/>
                        <a:pt x="102" y="283"/>
                      </a:cubicBezTo>
                      <a:cubicBezTo>
                        <a:pt x="102" y="283"/>
                        <a:pt x="102" y="283"/>
                        <a:pt x="101" y="283"/>
                      </a:cubicBezTo>
                      <a:cubicBezTo>
                        <a:pt x="100" y="283"/>
                        <a:pt x="98" y="283"/>
                        <a:pt x="97" y="283"/>
                      </a:cubicBezTo>
                      <a:cubicBezTo>
                        <a:pt x="43" y="282"/>
                        <a:pt x="5" y="216"/>
                        <a:pt x="5" y="195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8" y="0"/>
                        <a:pt x="188" y="0"/>
                        <a:pt x="188" y="0"/>
                      </a:cubicBezTo>
                      <a:cubicBezTo>
                        <a:pt x="201" y="39"/>
                        <a:pt x="201" y="39"/>
                        <a:pt x="201" y="39"/>
                      </a:cubicBezTo>
                      <a:lnTo>
                        <a:pt x="197" y="195"/>
                      </a:lnTo>
                      <a:close/>
                    </a:path>
                  </a:pathLst>
                </a:custGeom>
                <a:solidFill>
                  <a:srgbClr val="BB91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54" name="Freeform 71">
                  <a:extLst>
                    <a:ext uri="{FF2B5EF4-FFF2-40B4-BE49-F238E27FC236}">
                      <a16:creationId xmlns:a16="http://schemas.microsoft.com/office/drawing/2014/main" id="{70556D47-132B-47FC-A6F8-177A33CC54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5" y="3328"/>
                  <a:ext cx="147" cy="156"/>
                </a:xfrm>
                <a:custGeom>
                  <a:avLst/>
                  <a:gdLst>
                    <a:gd name="T0" fmla="*/ 192 w 201"/>
                    <a:gd name="T1" fmla="*/ 0 h 210"/>
                    <a:gd name="T2" fmla="*/ 191 w 201"/>
                    <a:gd name="T3" fmla="*/ 64 h 210"/>
                    <a:gd name="T4" fmla="*/ 191 w 201"/>
                    <a:gd name="T5" fmla="*/ 67 h 210"/>
                    <a:gd name="T6" fmla="*/ 193 w 201"/>
                    <a:gd name="T7" fmla="*/ 76 h 210"/>
                    <a:gd name="T8" fmla="*/ 189 w 201"/>
                    <a:gd name="T9" fmla="*/ 95 h 210"/>
                    <a:gd name="T10" fmla="*/ 190 w 201"/>
                    <a:gd name="T11" fmla="*/ 108 h 210"/>
                    <a:gd name="T12" fmla="*/ 184 w 201"/>
                    <a:gd name="T13" fmla="*/ 126 h 210"/>
                    <a:gd name="T14" fmla="*/ 161 w 201"/>
                    <a:gd name="T15" fmla="*/ 165 h 210"/>
                    <a:gd name="T16" fmla="*/ 149 w 201"/>
                    <a:gd name="T17" fmla="*/ 171 h 210"/>
                    <a:gd name="T18" fmla="*/ 149 w 201"/>
                    <a:gd name="T19" fmla="*/ 172 h 210"/>
                    <a:gd name="T20" fmla="*/ 134 w 201"/>
                    <a:gd name="T21" fmla="*/ 181 h 210"/>
                    <a:gd name="T22" fmla="*/ 132 w 201"/>
                    <a:gd name="T23" fmla="*/ 183 h 210"/>
                    <a:gd name="T24" fmla="*/ 99 w 201"/>
                    <a:gd name="T25" fmla="*/ 195 h 210"/>
                    <a:gd name="T26" fmla="*/ 76 w 201"/>
                    <a:gd name="T27" fmla="*/ 186 h 210"/>
                    <a:gd name="T28" fmla="*/ 52 w 201"/>
                    <a:gd name="T29" fmla="*/ 169 h 210"/>
                    <a:gd name="T30" fmla="*/ 34 w 201"/>
                    <a:gd name="T31" fmla="*/ 157 h 210"/>
                    <a:gd name="T32" fmla="*/ 25 w 201"/>
                    <a:gd name="T33" fmla="*/ 146 h 210"/>
                    <a:gd name="T34" fmla="*/ 12 w 201"/>
                    <a:gd name="T35" fmla="*/ 118 h 210"/>
                    <a:gd name="T36" fmla="*/ 10 w 201"/>
                    <a:gd name="T37" fmla="*/ 100 h 210"/>
                    <a:gd name="T38" fmla="*/ 10 w 201"/>
                    <a:gd name="T39" fmla="*/ 2 h 210"/>
                    <a:gd name="T40" fmla="*/ 0 w 201"/>
                    <a:gd name="T41" fmla="*/ 6 h 210"/>
                    <a:gd name="T42" fmla="*/ 4 w 201"/>
                    <a:gd name="T43" fmla="*/ 120 h 210"/>
                    <a:gd name="T44" fmla="*/ 96 w 201"/>
                    <a:gd name="T45" fmla="*/ 210 h 210"/>
                    <a:gd name="T46" fmla="*/ 101 w 201"/>
                    <a:gd name="T47" fmla="*/ 210 h 210"/>
                    <a:gd name="T48" fmla="*/ 102 w 201"/>
                    <a:gd name="T49" fmla="*/ 210 h 210"/>
                    <a:gd name="T50" fmla="*/ 196 w 201"/>
                    <a:gd name="T51" fmla="*/ 120 h 210"/>
                    <a:gd name="T52" fmla="*/ 201 w 201"/>
                    <a:gd name="T53" fmla="*/ 0 h 210"/>
                    <a:gd name="T54" fmla="*/ 192 w 201"/>
                    <a:gd name="T55" fmla="*/ 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201" h="210">
                      <a:moveTo>
                        <a:pt x="192" y="0"/>
                      </a:moveTo>
                      <a:cubicBezTo>
                        <a:pt x="191" y="64"/>
                        <a:pt x="191" y="64"/>
                        <a:pt x="191" y="64"/>
                      </a:cubicBezTo>
                      <a:cubicBezTo>
                        <a:pt x="191" y="65"/>
                        <a:pt x="191" y="66"/>
                        <a:pt x="191" y="67"/>
                      </a:cubicBezTo>
                      <a:cubicBezTo>
                        <a:pt x="192" y="70"/>
                        <a:pt x="193" y="73"/>
                        <a:pt x="193" y="76"/>
                      </a:cubicBezTo>
                      <a:cubicBezTo>
                        <a:pt x="193" y="83"/>
                        <a:pt x="191" y="89"/>
                        <a:pt x="189" y="95"/>
                      </a:cubicBezTo>
                      <a:cubicBezTo>
                        <a:pt x="191" y="100"/>
                        <a:pt x="191" y="104"/>
                        <a:pt x="190" y="108"/>
                      </a:cubicBezTo>
                      <a:cubicBezTo>
                        <a:pt x="191" y="115"/>
                        <a:pt x="189" y="122"/>
                        <a:pt x="184" y="126"/>
                      </a:cubicBezTo>
                      <a:cubicBezTo>
                        <a:pt x="180" y="142"/>
                        <a:pt x="172" y="153"/>
                        <a:pt x="161" y="165"/>
                      </a:cubicBezTo>
                      <a:cubicBezTo>
                        <a:pt x="158" y="169"/>
                        <a:pt x="153" y="171"/>
                        <a:pt x="149" y="171"/>
                      </a:cubicBezTo>
                      <a:cubicBezTo>
                        <a:pt x="149" y="171"/>
                        <a:pt x="149" y="172"/>
                        <a:pt x="149" y="172"/>
                      </a:cubicBezTo>
                      <a:cubicBezTo>
                        <a:pt x="145" y="178"/>
                        <a:pt x="140" y="181"/>
                        <a:pt x="134" y="181"/>
                      </a:cubicBezTo>
                      <a:cubicBezTo>
                        <a:pt x="132" y="183"/>
                        <a:pt x="132" y="183"/>
                        <a:pt x="132" y="183"/>
                      </a:cubicBezTo>
                      <a:cubicBezTo>
                        <a:pt x="99" y="195"/>
                        <a:pt x="99" y="195"/>
                        <a:pt x="99" y="195"/>
                      </a:cubicBezTo>
                      <a:cubicBezTo>
                        <a:pt x="76" y="186"/>
                        <a:pt x="76" y="186"/>
                        <a:pt x="76" y="186"/>
                      </a:cubicBezTo>
                      <a:cubicBezTo>
                        <a:pt x="52" y="169"/>
                        <a:pt x="52" y="169"/>
                        <a:pt x="52" y="169"/>
                      </a:cubicBezTo>
                      <a:cubicBezTo>
                        <a:pt x="34" y="157"/>
                        <a:pt x="34" y="157"/>
                        <a:pt x="34" y="157"/>
                      </a:cubicBezTo>
                      <a:cubicBezTo>
                        <a:pt x="25" y="146"/>
                        <a:pt x="25" y="146"/>
                        <a:pt x="25" y="146"/>
                      </a:cubicBezTo>
                      <a:cubicBezTo>
                        <a:pt x="12" y="118"/>
                        <a:pt x="12" y="118"/>
                        <a:pt x="12" y="118"/>
                      </a:cubicBezTo>
                      <a:cubicBezTo>
                        <a:pt x="10" y="100"/>
                        <a:pt x="10" y="100"/>
                        <a:pt x="10" y="100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4" y="120"/>
                        <a:pt x="4" y="120"/>
                        <a:pt x="4" y="120"/>
                      </a:cubicBezTo>
                      <a:cubicBezTo>
                        <a:pt x="4" y="137"/>
                        <a:pt x="43" y="209"/>
                        <a:pt x="96" y="210"/>
                      </a:cubicBezTo>
                      <a:cubicBezTo>
                        <a:pt x="98" y="210"/>
                        <a:pt x="100" y="210"/>
                        <a:pt x="101" y="210"/>
                      </a:cubicBezTo>
                      <a:cubicBezTo>
                        <a:pt x="101" y="210"/>
                        <a:pt x="102" y="210"/>
                        <a:pt x="102" y="210"/>
                      </a:cubicBezTo>
                      <a:cubicBezTo>
                        <a:pt x="157" y="210"/>
                        <a:pt x="196" y="137"/>
                        <a:pt x="196" y="120"/>
                      </a:cubicBezTo>
                      <a:cubicBezTo>
                        <a:pt x="201" y="0"/>
                        <a:pt x="201" y="0"/>
                        <a:pt x="201" y="0"/>
                      </a:cubicBezTo>
                      <a:lnTo>
                        <a:pt x="19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55" name="Freeform 72">
                  <a:extLst>
                    <a:ext uri="{FF2B5EF4-FFF2-40B4-BE49-F238E27FC236}">
                      <a16:creationId xmlns:a16="http://schemas.microsoft.com/office/drawing/2014/main" id="{9377D52A-2F70-455F-AA02-C7A10207F5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40" y="3358"/>
                  <a:ext cx="11" cy="10"/>
                </a:xfrm>
                <a:custGeom>
                  <a:avLst/>
                  <a:gdLst>
                    <a:gd name="T0" fmla="*/ 8 w 15"/>
                    <a:gd name="T1" fmla="*/ 14 h 14"/>
                    <a:gd name="T2" fmla="*/ 15 w 15"/>
                    <a:gd name="T3" fmla="*/ 7 h 14"/>
                    <a:gd name="T4" fmla="*/ 7 w 15"/>
                    <a:gd name="T5" fmla="*/ 0 h 14"/>
                    <a:gd name="T6" fmla="*/ 0 w 15"/>
                    <a:gd name="T7" fmla="*/ 7 h 14"/>
                    <a:gd name="T8" fmla="*/ 8 w 15"/>
                    <a:gd name="T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4">
                      <a:moveTo>
                        <a:pt x="8" y="14"/>
                      </a:moveTo>
                      <a:cubicBezTo>
                        <a:pt x="12" y="14"/>
                        <a:pt x="15" y="11"/>
                        <a:pt x="15" y="7"/>
                      </a:cubicBezTo>
                      <a:cubicBezTo>
                        <a:pt x="15" y="3"/>
                        <a:pt x="11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1"/>
                        <a:pt x="3" y="14"/>
                        <a:pt x="8" y="1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56" name="Oval 73">
                  <a:extLst>
                    <a:ext uri="{FF2B5EF4-FFF2-40B4-BE49-F238E27FC236}">
                      <a16:creationId xmlns:a16="http://schemas.microsoft.com/office/drawing/2014/main" id="{DF36A51C-5C89-4777-BC1B-8CBA5CE75D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02" y="3357"/>
                  <a:ext cx="11" cy="11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57" name="Freeform 74">
                  <a:extLst>
                    <a:ext uri="{FF2B5EF4-FFF2-40B4-BE49-F238E27FC236}">
                      <a16:creationId xmlns:a16="http://schemas.microsoft.com/office/drawing/2014/main" id="{DE35DB45-F7F4-4177-B5D3-8EF237E820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58" y="3423"/>
                  <a:ext cx="39" cy="8"/>
                </a:xfrm>
                <a:custGeom>
                  <a:avLst/>
                  <a:gdLst>
                    <a:gd name="T0" fmla="*/ 25 w 53"/>
                    <a:gd name="T1" fmla="*/ 11 h 11"/>
                    <a:gd name="T2" fmla="*/ 3 w 53"/>
                    <a:gd name="T3" fmla="*/ 6 h 11"/>
                    <a:gd name="T4" fmla="*/ 1 w 53"/>
                    <a:gd name="T5" fmla="*/ 2 h 11"/>
                    <a:gd name="T6" fmla="*/ 6 w 53"/>
                    <a:gd name="T7" fmla="*/ 0 h 11"/>
                    <a:gd name="T8" fmla="*/ 48 w 53"/>
                    <a:gd name="T9" fmla="*/ 0 h 11"/>
                    <a:gd name="T10" fmla="*/ 52 w 53"/>
                    <a:gd name="T11" fmla="*/ 2 h 11"/>
                    <a:gd name="T12" fmla="*/ 50 w 53"/>
                    <a:gd name="T13" fmla="*/ 6 h 11"/>
                    <a:gd name="T14" fmla="*/ 25 w 53"/>
                    <a:gd name="T15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3" h="11">
                      <a:moveTo>
                        <a:pt x="25" y="11"/>
                      </a:moveTo>
                      <a:cubicBezTo>
                        <a:pt x="11" y="11"/>
                        <a:pt x="3" y="6"/>
                        <a:pt x="3" y="6"/>
                      </a:cubicBezTo>
                      <a:cubicBezTo>
                        <a:pt x="1" y="5"/>
                        <a:pt x="0" y="3"/>
                        <a:pt x="1" y="2"/>
                      </a:cubicBezTo>
                      <a:cubicBezTo>
                        <a:pt x="2" y="0"/>
                        <a:pt x="4" y="0"/>
                        <a:pt x="6" y="0"/>
                      </a:cubicBezTo>
                      <a:cubicBezTo>
                        <a:pt x="6" y="1"/>
                        <a:pt x="22" y="9"/>
                        <a:pt x="48" y="0"/>
                      </a:cubicBezTo>
                      <a:cubicBezTo>
                        <a:pt x="50" y="0"/>
                        <a:pt x="52" y="1"/>
                        <a:pt x="52" y="2"/>
                      </a:cubicBezTo>
                      <a:cubicBezTo>
                        <a:pt x="53" y="4"/>
                        <a:pt x="52" y="6"/>
                        <a:pt x="50" y="6"/>
                      </a:cubicBezTo>
                      <a:cubicBezTo>
                        <a:pt x="40" y="10"/>
                        <a:pt x="32" y="11"/>
                        <a:pt x="25" y="11"/>
                      </a:cubicBezTo>
                      <a:close/>
                    </a:path>
                  </a:pathLst>
                </a:custGeom>
                <a:solidFill>
                  <a:srgbClr val="EE4D9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58" name="Freeform 75">
                  <a:extLst>
                    <a:ext uri="{FF2B5EF4-FFF2-40B4-BE49-F238E27FC236}">
                      <a16:creationId xmlns:a16="http://schemas.microsoft.com/office/drawing/2014/main" id="{135A3B81-DBB2-4F04-AFB2-A259E302B4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20" y="3443"/>
                  <a:ext cx="118" cy="47"/>
                </a:xfrm>
                <a:custGeom>
                  <a:avLst/>
                  <a:gdLst>
                    <a:gd name="T0" fmla="*/ 1 w 161"/>
                    <a:gd name="T1" fmla="*/ 16 h 64"/>
                    <a:gd name="T2" fmla="*/ 1 w 161"/>
                    <a:gd name="T3" fmla="*/ 5 h 64"/>
                    <a:gd name="T4" fmla="*/ 76 w 161"/>
                    <a:gd name="T5" fmla="*/ 53 h 64"/>
                    <a:gd name="T6" fmla="*/ 81 w 161"/>
                    <a:gd name="T7" fmla="*/ 53 h 64"/>
                    <a:gd name="T8" fmla="*/ 82 w 161"/>
                    <a:gd name="T9" fmla="*/ 53 h 64"/>
                    <a:gd name="T10" fmla="*/ 161 w 161"/>
                    <a:gd name="T11" fmla="*/ 0 h 64"/>
                    <a:gd name="T12" fmla="*/ 160 w 161"/>
                    <a:gd name="T13" fmla="*/ 18 h 64"/>
                    <a:gd name="T14" fmla="*/ 82 w 161"/>
                    <a:gd name="T15" fmla="*/ 64 h 64"/>
                    <a:gd name="T16" fmla="*/ 81 w 161"/>
                    <a:gd name="T17" fmla="*/ 64 h 64"/>
                    <a:gd name="T18" fmla="*/ 76 w 161"/>
                    <a:gd name="T19" fmla="*/ 64 h 64"/>
                    <a:gd name="T20" fmla="*/ 0 w 161"/>
                    <a:gd name="T21" fmla="*/ 21 h 64"/>
                    <a:gd name="T22" fmla="*/ 1 w 161"/>
                    <a:gd name="T23" fmla="*/ 16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1" h="64">
                      <a:moveTo>
                        <a:pt x="1" y="16"/>
                      </a:move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8" y="28"/>
                        <a:pt x="44" y="52"/>
                        <a:pt x="76" y="53"/>
                      </a:cubicBezTo>
                      <a:cubicBezTo>
                        <a:pt x="78" y="53"/>
                        <a:pt x="79" y="53"/>
                        <a:pt x="81" y="53"/>
                      </a:cubicBezTo>
                      <a:cubicBezTo>
                        <a:pt x="81" y="53"/>
                        <a:pt x="81" y="53"/>
                        <a:pt x="82" y="53"/>
                      </a:cubicBezTo>
                      <a:cubicBezTo>
                        <a:pt x="116" y="53"/>
                        <a:pt x="144" y="25"/>
                        <a:pt x="161" y="0"/>
                      </a:cubicBezTo>
                      <a:cubicBezTo>
                        <a:pt x="160" y="18"/>
                        <a:pt x="160" y="18"/>
                        <a:pt x="160" y="18"/>
                      </a:cubicBezTo>
                      <a:cubicBezTo>
                        <a:pt x="144" y="43"/>
                        <a:pt x="116" y="64"/>
                        <a:pt x="82" y="64"/>
                      </a:cubicBezTo>
                      <a:cubicBezTo>
                        <a:pt x="81" y="64"/>
                        <a:pt x="81" y="64"/>
                        <a:pt x="81" y="64"/>
                      </a:cubicBezTo>
                      <a:cubicBezTo>
                        <a:pt x="79" y="64"/>
                        <a:pt x="78" y="64"/>
                        <a:pt x="76" y="64"/>
                      </a:cubicBezTo>
                      <a:cubicBezTo>
                        <a:pt x="44" y="63"/>
                        <a:pt x="17" y="45"/>
                        <a:pt x="0" y="21"/>
                      </a:cubicBezTo>
                      <a:lnTo>
                        <a:pt x="1" y="16"/>
                      </a:lnTo>
                      <a:close/>
                    </a:path>
                  </a:pathLst>
                </a:custGeom>
                <a:solidFill>
                  <a:srgbClr val="AB84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59" name="Freeform 76">
                  <a:extLst>
                    <a:ext uri="{FF2B5EF4-FFF2-40B4-BE49-F238E27FC236}">
                      <a16:creationId xmlns:a16="http://schemas.microsoft.com/office/drawing/2014/main" id="{A396A2A0-F3F7-48E6-AD26-E4D40862F4B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42" y="3404"/>
                  <a:ext cx="71" cy="69"/>
                </a:xfrm>
                <a:custGeom>
                  <a:avLst/>
                  <a:gdLst>
                    <a:gd name="T0" fmla="*/ 97 w 97"/>
                    <a:gd name="T1" fmla="*/ 72 h 93"/>
                    <a:gd name="T2" fmla="*/ 96 w 97"/>
                    <a:gd name="T3" fmla="*/ 67 h 93"/>
                    <a:gd name="T4" fmla="*/ 96 w 97"/>
                    <a:gd name="T5" fmla="*/ 48 h 93"/>
                    <a:gd name="T6" fmla="*/ 96 w 97"/>
                    <a:gd name="T7" fmla="*/ 48 h 93"/>
                    <a:gd name="T8" fmla="*/ 93 w 97"/>
                    <a:gd name="T9" fmla="*/ 39 h 93"/>
                    <a:gd name="T10" fmla="*/ 87 w 97"/>
                    <a:gd name="T11" fmla="*/ 26 h 93"/>
                    <a:gd name="T12" fmla="*/ 87 w 97"/>
                    <a:gd name="T13" fmla="*/ 26 h 93"/>
                    <a:gd name="T14" fmla="*/ 49 w 97"/>
                    <a:gd name="T15" fmla="*/ 0 h 93"/>
                    <a:gd name="T16" fmla="*/ 10 w 97"/>
                    <a:gd name="T17" fmla="*/ 26 h 93"/>
                    <a:gd name="T18" fmla="*/ 10 w 97"/>
                    <a:gd name="T19" fmla="*/ 26 h 93"/>
                    <a:gd name="T20" fmla="*/ 4 w 97"/>
                    <a:gd name="T21" fmla="*/ 39 h 93"/>
                    <a:gd name="T22" fmla="*/ 1 w 97"/>
                    <a:gd name="T23" fmla="*/ 48 h 93"/>
                    <a:gd name="T24" fmla="*/ 1 w 97"/>
                    <a:gd name="T25" fmla="*/ 48 h 93"/>
                    <a:gd name="T26" fmla="*/ 1 w 97"/>
                    <a:gd name="T27" fmla="*/ 67 h 93"/>
                    <a:gd name="T28" fmla="*/ 1 w 97"/>
                    <a:gd name="T29" fmla="*/ 67 h 93"/>
                    <a:gd name="T30" fmla="*/ 1 w 97"/>
                    <a:gd name="T31" fmla="*/ 69 h 93"/>
                    <a:gd name="T32" fmla="*/ 1 w 97"/>
                    <a:gd name="T33" fmla="*/ 72 h 93"/>
                    <a:gd name="T34" fmla="*/ 1 w 97"/>
                    <a:gd name="T35" fmla="*/ 86 h 93"/>
                    <a:gd name="T36" fmla="*/ 10 w 97"/>
                    <a:gd name="T37" fmla="*/ 88 h 93"/>
                    <a:gd name="T38" fmla="*/ 48 w 97"/>
                    <a:gd name="T39" fmla="*/ 93 h 93"/>
                    <a:gd name="T40" fmla="*/ 48 w 97"/>
                    <a:gd name="T41" fmla="*/ 93 h 93"/>
                    <a:gd name="T42" fmla="*/ 49 w 97"/>
                    <a:gd name="T43" fmla="*/ 93 h 93"/>
                    <a:gd name="T44" fmla="*/ 87 w 97"/>
                    <a:gd name="T45" fmla="*/ 88 h 93"/>
                    <a:gd name="T46" fmla="*/ 95 w 97"/>
                    <a:gd name="T47" fmla="*/ 86 h 93"/>
                    <a:gd name="T48" fmla="*/ 97 w 97"/>
                    <a:gd name="T49" fmla="*/ 78 h 93"/>
                    <a:gd name="T50" fmla="*/ 97 w 97"/>
                    <a:gd name="T51" fmla="*/ 72 h 93"/>
                    <a:gd name="T52" fmla="*/ 19 w 97"/>
                    <a:gd name="T53" fmla="*/ 63 h 93"/>
                    <a:gd name="T54" fmla="*/ 19 w 97"/>
                    <a:gd name="T55" fmla="*/ 53 h 93"/>
                    <a:gd name="T56" fmla="*/ 19 w 97"/>
                    <a:gd name="T57" fmla="*/ 42 h 93"/>
                    <a:gd name="T58" fmla="*/ 19 w 97"/>
                    <a:gd name="T59" fmla="*/ 49 h 93"/>
                    <a:gd name="T60" fmla="*/ 21 w 97"/>
                    <a:gd name="T61" fmla="*/ 39 h 93"/>
                    <a:gd name="T62" fmla="*/ 24 w 97"/>
                    <a:gd name="T63" fmla="*/ 31 h 93"/>
                    <a:gd name="T64" fmla="*/ 27 w 97"/>
                    <a:gd name="T65" fmla="*/ 26 h 93"/>
                    <a:gd name="T66" fmla="*/ 49 w 97"/>
                    <a:gd name="T67" fmla="*/ 17 h 93"/>
                    <a:gd name="T68" fmla="*/ 70 w 97"/>
                    <a:gd name="T69" fmla="*/ 26 h 93"/>
                    <a:gd name="T70" fmla="*/ 74 w 97"/>
                    <a:gd name="T71" fmla="*/ 31 h 93"/>
                    <a:gd name="T72" fmla="*/ 76 w 97"/>
                    <a:gd name="T73" fmla="*/ 39 h 93"/>
                    <a:gd name="T74" fmla="*/ 78 w 97"/>
                    <a:gd name="T75" fmla="*/ 49 h 93"/>
                    <a:gd name="T76" fmla="*/ 78 w 97"/>
                    <a:gd name="T77" fmla="*/ 42 h 93"/>
                    <a:gd name="T78" fmla="*/ 78 w 97"/>
                    <a:gd name="T79" fmla="*/ 53 h 93"/>
                    <a:gd name="T80" fmla="*/ 78 w 97"/>
                    <a:gd name="T81" fmla="*/ 63 h 93"/>
                    <a:gd name="T82" fmla="*/ 49 w 97"/>
                    <a:gd name="T83" fmla="*/ 67 h 93"/>
                    <a:gd name="T84" fmla="*/ 19 w 97"/>
                    <a:gd name="T85" fmla="*/ 63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7" h="93">
                      <a:moveTo>
                        <a:pt x="97" y="72"/>
                      </a:moveTo>
                      <a:cubicBezTo>
                        <a:pt x="97" y="70"/>
                        <a:pt x="96" y="69"/>
                        <a:pt x="96" y="67"/>
                      </a:cubicBezTo>
                      <a:cubicBezTo>
                        <a:pt x="96" y="61"/>
                        <a:pt x="96" y="53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5" y="45"/>
                        <a:pt x="94" y="42"/>
                        <a:pt x="93" y="39"/>
                      </a:cubicBezTo>
                      <a:cubicBezTo>
                        <a:pt x="92" y="34"/>
                        <a:pt x="89" y="30"/>
                        <a:pt x="87" y="26"/>
                      </a:cubicBezTo>
                      <a:cubicBezTo>
                        <a:pt x="87" y="26"/>
                        <a:pt x="87" y="26"/>
                        <a:pt x="87" y="26"/>
                      </a:cubicBezTo>
                      <a:cubicBezTo>
                        <a:pt x="78" y="11"/>
                        <a:pt x="64" y="0"/>
                        <a:pt x="49" y="0"/>
                      </a:cubicBezTo>
                      <a:cubicBezTo>
                        <a:pt x="33" y="0"/>
                        <a:pt x="19" y="11"/>
                        <a:pt x="10" y="26"/>
                      </a:cubicBezTo>
                      <a:cubicBezTo>
                        <a:pt x="10" y="26"/>
                        <a:pt x="10" y="26"/>
                        <a:pt x="10" y="26"/>
                      </a:cubicBezTo>
                      <a:cubicBezTo>
                        <a:pt x="8" y="30"/>
                        <a:pt x="6" y="34"/>
                        <a:pt x="4" y="39"/>
                      </a:cubicBezTo>
                      <a:cubicBezTo>
                        <a:pt x="3" y="42"/>
                        <a:pt x="2" y="45"/>
                        <a:pt x="1" y="48"/>
                      </a:cubicBezTo>
                      <a:cubicBezTo>
                        <a:pt x="1" y="48"/>
                        <a:pt x="1" y="48"/>
                        <a:pt x="1" y="48"/>
                      </a:cubicBezTo>
                      <a:cubicBezTo>
                        <a:pt x="0" y="54"/>
                        <a:pt x="1" y="61"/>
                        <a:pt x="1" y="67"/>
                      </a:cubicBezTo>
                      <a:cubicBezTo>
                        <a:pt x="1" y="67"/>
                        <a:pt x="1" y="67"/>
                        <a:pt x="1" y="67"/>
                      </a:cubicBezTo>
                      <a:cubicBezTo>
                        <a:pt x="1" y="68"/>
                        <a:pt x="1" y="68"/>
                        <a:pt x="1" y="69"/>
                      </a:cubicBezTo>
                      <a:cubicBezTo>
                        <a:pt x="1" y="70"/>
                        <a:pt x="1" y="71"/>
                        <a:pt x="1" y="72"/>
                      </a:cubicBezTo>
                      <a:cubicBezTo>
                        <a:pt x="1" y="78"/>
                        <a:pt x="1" y="86"/>
                        <a:pt x="1" y="86"/>
                      </a:cubicBezTo>
                      <a:cubicBezTo>
                        <a:pt x="4" y="87"/>
                        <a:pt x="7" y="87"/>
                        <a:pt x="10" y="88"/>
                      </a:cubicBezTo>
                      <a:cubicBezTo>
                        <a:pt x="22" y="91"/>
                        <a:pt x="35" y="93"/>
                        <a:pt x="48" y="93"/>
                      </a:cubicBezTo>
                      <a:cubicBezTo>
                        <a:pt x="48" y="93"/>
                        <a:pt x="48" y="93"/>
                        <a:pt x="48" y="93"/>
                      </a:cubicBezTo>
                      <a:cubicBezTo>
                        <a:pt x="49" y="93"/>
                        <a:pt x="49" y="93"/>
                        <a:pt x="49" y="93"/>
                      </a:cubicBezTo>
                      <a:cubicBezTo>
                        <a:pt x="62" y="93"/>
                        <a:pt x="75" y="91"/>
                        <a:pt x="87" y="88"/>
                      </a:cubicBezTo>
                      <a:cubicBezTo>
                        <a:pt x="91" y="88"/>
                        <a:pt x="92" y="87"/>
                        <a:pt x="95" y="86"/>
                      </a:cubicBezTo>
                      <a:cubicBezTo>
                        <a:pt x="96" y="85"/>
                        <a:pt x="97" y="85"/>
                        <a:pt x="97" y="78"/>
                      </a:cubicBezTo>
                      <a:cubicBezTo>
                        <a:pt x="97" y="76"/>
                        <a:pt x="97" y="74"/>
                        <a:pt x="97" y="72"/>
                      </a:cubicBezTo>
                      <a:close/>
                      <a:moveTo>
                        <a:pt x="19" y="63"/>
                      </a:moveTo>
                      <a:cubicBezTo>
                        <a:pt x="19" y="62"/>
                        <a:pt x="19" y="53"/>
                        <a:pt x="19" y="53"/>
                      </a:cubicBezTo>
                      <a:cubicBezTo>
                        <a:pt x="19" y="50"/>
                        <a:pt x="19" y="46"/>
                        <a:pt x="19" y="42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20" y="45"/>
                        <a:pt x="20" y="42"/>
                        <a:pt x="21" y="39"/>
                      </a:cubicBezTo>
                      <a:cubicBezTo>
                        <a:pt x="22" y="36"/>
                        <a:pt x="22" y="34"/>
                        <a:pt x="24" y="31"/>
                      </a:cubicBezTo>
                      <a:cubicBezTo>
                        <a:pt x="24" y="29"/>
                        <a:pt x="25" y="28"/>
                        <a:pt x="27" y="26"/>
                      </a:cubicBezTo>
                      <a:cubicBezTo>
                        <a:pt x="31" y="21"/>
                        <a:pt x="38" y="17"/>
                        <a:pt x="49" y="17"/>
                      </a:cubicBezTo>
                      <a:cubicBezTo>
                        <a:pt x="59" y="17"/>
                        <a:pt x="66" y="21"/>
                        <a:pt x="70" y="26"/>
                      </a:cubicBezTo>
                      <a:cubicBezTo>
                        <a:pt x="72" y="28"/>
                        <a:pt x="73" y="29"/>
                        <a:pt x="74" y="31"/>
                      </a:cubicBezTo>
                      <a:cubicBezTo>
                        <a:pt x="75" y="34"/>
                        <a:pt x="76" y="36"/>
                        <a:pt x="76" y="39"/>
                      </a:cubicBezTo>
                      <a:cubicBezTo>
                        <a:pt x="77" y="42"/>
                        <a:pt x="78" y="45"/>
                        <a:pt x="78" y="49"/>
                      </a:cubicBezTo>
                      <a:cubicBezTo>
                        <a:pt x="78" y="42"/>
                        <a:pt x="78" y="42"/>
                        <a:pt x="78" y="42"/>
                      </a:cubicBezTo>
                      <a:cubicBezTo>
                        <a:pt x="78" y="46"/>
                        <a:pt x="78" y="50"/>
                        <a:pt x="78" y="53"/>
                      </a:cubicBezTo>
                      <a:cubicBezTo>
                        <a:pt x="78" y="53"/>
                        <a:pt x="78" y="62"/>
                        <a:pt x="78" y="63"/>
                      </a:cubicBezTo>
                      <a:cubicBezTo>
                        <a:pt x="69" y="65"/>
                        <a:pt x="59" y="67"/>
                        <a:pt x="49" y="67"/>
                      </a:cubicBezTo>
                      <a:cubicBezTo>
                        <a:pt x="38" y="67"/>
                        <a:pt x="28" y="65"/>
                        <a:pt x="19" y="6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60" name="Rectangle 77">
                  <a:extLst>
                    <a:ext uri="{FF2B5EF4-FFF2-40B4-BE49-F238E27FC236}">
                      <a16:creationId xmlns:a16="http://schemas.microsoft.com/office/drawing/2014/main" id="{6F9E4300-7CD1-4F07-9E9D-D3E0D88607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3" y="3345"/>
                  <a:ext cx="41" cy="6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61" name="Rectangle 78">
                  <a:extLst>
                    <a:ext uri="{FF2B5EF4-FFF2-40B4-BE49-F238E27FC236}">
                      <a16:creationId xmlns:a16="http://schemas.microsoft.com/office/drawing/2014/main" id="{6E67B1E9-EEC4-4B2C-A3C0-E939A4FC7F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87" y="3345"/>
                  <a:ext cx="41" cy="6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62" name="Freeform 79">
                  <a:extLst>
                    <a:ext uri="{FF2B5EF4-FFF2-40B4-BE49-F238E27FC236}">
                      <a16:creationId xmlns:a16="http://schemas.microsoft.com/office/drawing/2014/main" id="{121E2BB6-E109-4634-B254-816C1780FC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64" y="3391"/>
                  <a:ext cx="27" cy="8"/>
                </a:xfrm>
                <a:custGeom>
                  <a:avLst/>
                  <a:gdLst>
                    <a:gd name="T0" fmla="*/ 36 w 36"/>
                    <a:gd name="T1" fmla="*/ 6 h 12"/>
                    <a:gd name="T2" fmla="*/ 36 w 36"/>
                    <a:gd name="T3" fmla="*/ 6 h 12"/>
                    <a:gd name="T4" fmla="*/ 18 w 36"/>
                    <a:gd name="T5" fmla="*/ 12 h 12"/>
                    <a:gd name="T6" fmla="*/ 0 w 36"/>
                    <a:gd name="T7" fmla="*/ 6 h 12"/>
                    <a:gd name="T8" fmla="*/ 0 w 36"/>
                    <a:gd name="T9" fmla="*/ 6 h 12"/>
                    <a:gd name="T10" fmla="*/ 18 w 36"/>
                    <a:gd name="T11" fmla="*/ 0 h 12"/>
                    <a:gd name="T12" fmla="*/ 36 w 36"/>
                    <a:gd name="T13" fmla="*/ 6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12">
                      <a:moveTo>
                        <a:pt x="36" y="6"/>
                      </a:moveTo>
                      <a:cubicBezTo>
                        <a:pt x="36" y="6"/>
                        <a:pt x="36" y="6"/>
                        <a:pt x="36" y="6"/>
                      </a:cubicBezTo>
                      <a:cubicBezTo>
                        <a:pt x="36" y="10"/>
                        <a:pt x="28" y="12"/>
                        <a:pt x="18" y="12"/>
                      </a:cubicBezTo>
                      <a:cubicBezTo>
                        <a:pt x="9" y="12"/>
                        <a:pt x="1" y="10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3"/>
                        <a:pt x="8" y="0"/>
                        <a:pt x="18" y="0"/>
                      </a:cubicBezTo>
                      <a:cubicBezTo>
                        <a:pt x="28" y="0"/>
                        <a:pt x="36" y="3"/>
                        <a:pt x="36" y="6"/>
                      </a:cubicBezTo>
                      <a:close/>
                    </a:path>
                  </a:pathLst>
                </a:custGeom>
                <a:solidFill>
                  <a:srgbClr val="7A5E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63" name="Freeform 80">
                  <a:extLst>
                    <a:ext uri="{FF2B5EF4-FFF2-40B4-BE49-F238E27FC236}">
                      <a16:creationId xmlns:a16="http://schemas.microsoft.com/office/drawing/2014/main" id="{522B74D2-D9D5-4899-9A18-CB74BDB18C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11" y="3486"/>
                  <a:ext cx="134" cy="168"/>
                </a:xfrm>
                <a:custGeom>
                  <a:avLst/>
                  <a:gdLst>
                    <a:gd name="T0" fmla="*/ 182 w 182"/>
                    <a:gd name="T1" fmla="*/ 0 h 227"/>
                    <a:gd name="T2" fmla="*/ 182 w 182"/>
                    <a:gd name="T3" fmla="*/ 3 h 227"/>
                    <a:gd name="T4" fmla="*/ 182 w 182"/>
                    <a:gd name="T5" fmla="*/ 3 h 227"/>
                    <a:gd name="T6" fmla="*/ 181 w 182"/>
                    <a:gd name="T7" fmla="*/ 10 h 227"/>
                    <a:gd name="T8" fmla="*/ 181 w 182"/>
                    <a:gd name="T9" fmla="*/ 11 h 227"/>
                    <a:gd name="T10" fmla="*/ 178 w 182"/>
                    <a:gd name="T11" fmla="*/ 36 h 227"/>
                    <a:gd name="T12" fmla="*/ 173 w 182"/>
                    <a:gd name="T13" fmla="*/ 77 h 227"/>
                    <a:gd name="T14" fmla="*/ 170 w 182"/>
                    <a:gd name="T15" fmla="*/ 96 h 227"/>
                    <a:gd name="T16" fmla="*/ 168 w 182"/>
                    <a:gd name="T17" fmla="*/ 111 h 227"/>
                    <a:gd name="T18" fmla="*/ 167 w 182"/>
                    <a:gd name="T19" fmla="*/ 116 h 227"/>
                    <a:gd name="T20" fmla="*/ 167 w 182"/>
                    <a:gd name="T21" fmla="*/ 117 h 227"/>
                    <a:gd name="T22" fmla="*/ 151 w 182"/>
                    <a:gd name="T23" fmla="*/ 221 h 227"/>
                    <a:gd name="T24" fmla="*/ 127 w 182"/>
                    <a:gd name="T25" fmla="*/ 224 h 227"/>
                    <a:gd name="T26" fmla="*/ 95 w 182"/>
                    <a:gd name="T27" fmla="*/ 227 h 227"/>
                    <a:gd name="T28" fmla="*/ 93 w 182"/>
                    <a:gd name="T29" fmla="*/ 227 h 227"/>
                    <a:gd name="T30" fmla="*/ 86 w 182"/>
                    <a:gd name="T31" fmla="*/ 227 h 227"/>
                    <a:gd name="T32" fmla="*/ 55 w 182"/>
                    <a:gd name="T33" fmla="*/ 225 h 227"/>
                    <a:gd name="T34" fmla="*/ 31 w 182"/>
                    <a:gd name="T35" fmla="*/ 222 h 227"/>
                    <a:gd name="T36" fmla="*/ 15 w 182"/>
                    <a:gd name="T37" fmla="*/ 117 h 227"/>
                    <a:gd name="T38" fmla="*/ 15 w 182"/>
                    <a:gd name="T39" fmla="*/ 116 h 227"/>
                    <a:gd name="T40" fmla="*/ 14 w 182"/>
                    <a:gd name="T41" fmla="*/ 111 h 227"/>
                    <a:gd name="T42" fmla="*/ 14 w 182"/>
                    <a:gd name="T43" fmla="*/ 110 h 227"/>
                    <a:gd name="T44" fmla="*/ 10 w 182"/>
                    <a:gd name="T45" fmla="*/ 78 h 227"/>
                    <a:gd name="T46" fmla="*/ 0 w 182"/>
                    <a:gd name="T47" fmla="*/ 3 h 227"/>
                    <a:gd name="T48" fmla="*/ 0 w 182"/>
                    <a:gd name="T49" fmla="*/ 3 h 227"/>
                    <a:gd name="T50" fmla="*/ 0 w 182"/>
                    <a:gd name="T51" fmla="*/ 0 h 227"/>
                    <a:gd name="T52" fmla="*/ 0 w 182"/>
                    <a:gd name="T53" fmla="*/ 0 h 227"/>
                    <a:gd name="T54" fmla="*/ 9 w 182"/>
                    <a:gd name="T55" fmla="*/ 11 h 227"/>
                    <a:gd name="T56" fmla="*/ 15 w 182"/>
                    <a:gd name="T57" fmla="*/ 19 h 227"/>
                    <a:gd name="T58" fmla="*/ 20 w 182"/>
                    <a:gd name="T59" fmla="*/ 25 h 227"/>
                    <a:gd name="T60" fmla="*/ 23 w 182"/>
                    <a:gd name="T61" fmla="*/ 30 h 227"/>
                    <a:gd name="T62" fmla="*/ 42 w 182"/>
                    <a:gd name="T63" fmla="*/ 54 h 227"/>
                    <a:gd name="T64" fmla="*/ 45 w 182"/>
                    <a:gd name="T65" fmla="*/ 58 h 227"/>
                    <a:gd name="T66" fmla="*/ 47 w 182"/>
                    <a:gd name="T67" fmla="*/ 61 h 227"/>
                    <a:gd name="T68" fmla="*/ 132 w 182"/>
                    <a:gd name="T69" fmla="*/ 61 h 227"/>
                    <a:gd name="T70" fmla="*/ 135 w 182"/>
                    <a:gd name="T71" fmla="*/ 57 h 227"/>
                    <a:gd name="T72" fmla="*/ 140 w 182"/>
                    <a:gd name="T73" fmla="*/ 51 h 227"/>
                    <a:gd name="T74" fmla="*/ 153 w 182"/>
                    <a:gd name="T75" fmla="*/ 35 h 227"/>
                    <a:gd name="T76" fmla="*/ 153 w 182"/>
                    <a:gd name="T77" fmla="*/ 35 h 227"/>
                    <a:gd name="T78" fmla="*/ 154 w 182"/>
                    <a:gd name="T79" fmla="*/ 33 h 227"/>
                    <a:gd name="T80" fmla="*/ 181 w 182"/>
                    <a:gd name="T81" fmla="*/ 2 h 227"/>
                    <a:gd name="T82" fmla="*/ 182 w 182"/>
                    <a:gd name="T83" fmla="*/ 0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82" h="227">
                      <a:moveTo>
                        <a:pt x="182" y="0"/>
                      </a:moveTo>
                      <a:cubicBezTo>
                        <a:pt x="182" y="0"/>
                        <a:pt x="182" y="1"/>
                        <a:pt x="182" y="3"/>
                      </a:cubicBezTo>
                      <a:cubicBezTo>
                        <a:pt x="182" y="3"/>
                        <a:pt x="182" y="3"/>
                        <a:pt x="182" y="3"/>
                      </a:cubicBezTo>
                      <a:cubicBezTo>
                        <a:pt x="182" y="5"/>
                        <a:pt x="181" y="7"/>
                        <a:pt x="181" y="10"/>
                      </a:cubicBezTo>
                      <a:cubicBezTo>
                        <a:pt x="181" y="11"/>
                        <a:pt x="181" y="11"/>
                        <a:pt x="181" y="11"/>
                      </a:cubicBezTo>
                      <a:cubicBezTo>
                        <a:pt x="180" y="17"/>
                        <a:pt x="179" y="25"/>
                        <a:pt x="178" y="36"/>
                      </a:cubicBezTo>
                      <a:cubicBezTo>
                        <a:pt x="177" y="47"/>
                        <a:pt x="175" y="62"/>
                        <a:pt x="173" y="77"/>
                      </a:cubicBezTo>
                      <a:cubicBezTo>
                        <a:pt x="172" y="83"/>
                        <a:pt x="171" y="90"/>
                        <a:pt x="170" y="96"/>
                      </a:cubicBezTo>
                      <a:cubicBezTo>
                        <a:pt x="170" y="101"/>
                        <a:pt x="169" y="106"/>
                        <a:pt x="168" y="111"/>
                      </a:cubicBezTo>
                      <a:cubicBezTo>
                        <a:pt x="168" y="113"/>
                        <a:pt x="168" y="114"/>
                        <a:pt x="167" y="116"/>
                      </a:cubicBezTo>
                      <a:cubicBezTo>
                        <a:pt x="167" y="116"/>
                        <a:pt x="167" y="117"/>
                        <a:pt x="167" y="117"/>
                      </a:cubicBezTo>
                      <a:cubicBezTo>
                        <a:pt x="163" y="151"/>
                        <a:pt x="157" y="188"/>
                        <a:pt x="151" y="221"/>
                      </a:cubicBezTo>
                      <a:cubicBezTo>
                        <a:pt x="143" y="222"/>
                        <a:pt x="135" y="223"/>
                        <a:pt x="127" y="224"/>
                      </a:cubicBezTo>
                      <a:cubicBezTo>
                        <a:pt x="117" y="226"/>
                        <a:pt x="106" y="226"/>
                        <a:pt x="95" y="227"/>
                      </a:cubicBezTo>
                      <a:cubicBezTo>
                        <a:pt x="95" y="227"/>
                        <a:pt x="94" y="227"/>
                        <a:pt x="93" y="227"/>
                      </a:cubicBezTo>
                      <a:cubicBezTo>
                        <a:pt x="91" y="227"/>
                        <a:pt x="89" y="227"/>
                        <a:pt x="86" y="227"/>
                      </a:cubicBezTo>
                      <a:cubicBezTo>
                        <a:pt x="76" y="227"/>
                        <a:pt x="65" y="226"/>
                        <a:pt x="55" y="225"/>
                      </a:cubicBezTo>
                      <a:cubicBezTo>
                        <a:pt x="47" y="225"/>
                        <a:pt x="39" y="224"/>
                        <a:pt x="31" y="222"/>
                      </a:cubicBezTo>
                      <a:cubicBezTo>
                        <a:pt x="25" y="189"/>
                        <a:pt x="20" y="152"/>
                        <a:pt x="15" y="117"/>
                      </a:cubicBezTo>
                      <a:cubicBezTo>
                        <a:pt x="15" y="117"/>
                        <a:pt x="15" y="116"/>
                        <a:pt x="15" y="116"/>
                      </a:cubicBezTo>
                      <a:cubicBezTo>
                        <a:pt x="14" y="114"/>
                        <a:pt x="14" y="112"/>
                        <a:pt x="14" y="111"/>
                      </a:cubicBezTo>
                      <a:cubicBezTo>
                        <a:pt x="14" y="111"/>
                        <a:pt x="14" y="111"/>
                        <a:pt x="14" y="110"/>
                      </a:cubicBezTo>
                      <a:cubicBezTo>
                        <a:pt x="12" y="99"/>
                        <a:pt x="11" y="88"/>
                        <a:pt x="10" y="78"/>
                      </a:cubicBezTo>
                      <a:cubicBezTo>
                        <a:pt x="5" y="41"/>
                        <a:pt x="1" y="1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11"/>
                        <a:pt x="9" y="11"/>
                        <a:pt x="9" y="11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20" y="25"/>
                        <a:pt x="20" y="25"/>
                        <a:pt x="20" y="25"/>
                      </a:cubicBezTo>
                      <a:cubicBezTo>
                        <a:pt x="23" y="30"/>
                        <a:pt x="23" y="30"/>
                        <a:pt x="23" y="30"/>
                      </a:cubicBezTo>
                      <a:cubicBezTo>
                        <a:pt x="42" y="54"/>
                        <a:pt x="42" y="54"/>
                        <a:pt x="42" y="54"/>
                      </a:cubicBezTo>
                      <a:cubicBezTo>
                        <a:pt x="45" y="58"/>
                        <a:pt x="45" y="58"/>
                        <a:pt x="45" y="58"/>
                      </a:cubicBezTo>
                      <a:cubicBezTo>
                        <a:pt x="47" y="61"/>
                        <a:pt x="47" y="61"/>
                        <a:pt x="47" y="61"/>
                      </a:cubicBezTo>
                      <a:cubicBezTo>
                        <a:pt x="132" y="61"/>
                        <a:pt x="132" y="61"/>
                        <a:pt x="132" y="61"/>
                      </a:cubicBezTo>
                      <a:cubicBezTo>
                        <a:pt x="135" y="57"/>
                        <a:pt x="135" y="57"/>
                        <a:pt x="135" y="57"/>
                      </a:cubicBezTo>
                      <a:cubicBezTo>
                        <a:pt x="140" y="51"/>
                        <a:pt x="140" y="51"/>
                        <a:pt x="140" y="51"/>
                      </a:cubicBezTo>
                      <a:cubicBezTo>
                        <a:pt x="153" y="35"/>
                        <a:pt x="153" y="35"/>
                        <a:pt x="153" y="35"/>
                      </a:cubicBezTo>
                      <a:cubicBezTo>
                        <a:pt x="153" y="35"/>
                        <a:pt x="153" y="35"/>
                        <a:pt x="153" y="35"/>
                      </a:cubicBezTo>
                      <a:cubicBezTo>
                        <a:pt x="154" y="33"/>
                        <a:pt x="154" y="33"/>
                        <a:pt x="154" y="33"/>
                      </a:cubicBezTo>
                      <a:cubicBezTo>
                        <a:pt x="181" y="2"/>
                        <a:pt x="181" y="2"/>
                        <a:pt x="181" y="2"/>
                      </a:cubicBezTo>
                      <a:cubicBezTo>
                        <a:pt x="182" y="0"/>
                        <a:pt x="182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64" name="Freeform 81">
                  <a:extLst>
                    <a:ext uri="{FF2B5EF4-FFF2-40B4-BE49-F238E27FC236}">
                      <a16:creationId xmlns:a16="http://schemas.microsoft.com/office/drawing/2014/main" id="{CE3AC1F3-B675-418C-8FF7-61D9CF4E6C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52" y="3526"/>
                  <a:ext cx="52" cy="128"/>
                </a:xfrm>
                <a:custGeom>
                  <a:avLst/>
                  <a:gdLst>
                    <a:gd name="T0" fmla="*/ 72 w 72"/>
                    <a:gd name="T1" fmla="*/ 170 h 173"/>
                    <a:gd name="T2" fmla="*/ 40 w 72"/>
                    <a:gd name="T3" fmla="*/ 173 h 173"/>
                    <a:gd name="T4" fmla="*/ 38 w 72"/>
                    <a:gd name="T5" fmla="*/ 173 h 173"/>
                    <a:gd name="T6" fmla="*/ 31 w 72"/>
                    <a:gd name="T7" fmla="*/ 173 h 173"/>
                    <a:gd name="T8" fmla="*/ 0 w 72"/>
                    <a:gd name="T9" fmla="*/ 171 h 173"/>
                    <a:gd name="T10" fmla="*/ 6 w 72"/>
                    <a:gd name="T11" fmla="*/ 104 h 173"/>
                    <a:gd name="T12" fmla="*/ 23 w 72"/>
                    <a:gd name="T13" fmla="*/ 68 h 173"/>
                    <a:gd name="T14" fmla="*/ 8 w 72"/>
                    <a:gd name="T15" fmla="*/ 45 h 173"/>
                    <a:gd name="T16" fmla="*/ 6 w 72"/>
                    <a:gd name="T17" fmla="*/ 40 h 173"/>
                    <a:gd name="T18" fmla="*/ 3 w 72"/>
                    <a:gd name="T19" fmla="*/ 31 h 173"/>
                    <a:gd name="T20" fmla="*/ 1 w 72"/>
                    <a:gd name="T21" fmla="*/ 25 h 173"/>
                    <a:gd name="T22" fmla="*/ 1 w 72"/>
                    <a:gd name="T23" fmla="*/ 24 h 173"/>
                    <a:gd name="T24" fmla="*/ 7 w 72"/>
                    <a:gd name="T25" fmla="*/ 20 h 173"/>
                    <a:gd name="T26" fmla="*/ 27 w 72"/>
                    <a:gd name="T27" fmla="*/ 8 h 173"/>
                    <a:gd name="T28" fmla="*/ 30 w 72"/>
                    <a:gd name="T29" fmla="*/ 7 h 173"/>
                    <a:gd name="T30" fmla="*/ 31 w 72"/>
                    <a:gd name="T31" fmla="*/ 7 h 173"/>
                    <a:gd name="T32" fmla="*/ 34 w 72"/>
                    <a:gd name="T33" fmla="*/ 6 h 173"/>
                    <a:gd name="T34" fmla="*/ 36 w 72"/>
                    <a:gd name="T35" fmla="*/ 5 h 173"/>
                    <a:gd name="T36" fmla="*/ 38 w 72"/>
                    <a:gd name="T37" fmla="*/ 4 h 173"/>
                    <a:gd name="T38" fmla="*/ 38 w 72"/>
                    <a:gd name="T39" fmla="*/ 4 h 173"/>
                    <a:gd name="T40" fmla="*/ 39 w 72"/>
                    <a:gd name="T41" fmla="*/ 4 h 173"/>
                    <a:gd name="T42" fmla="*/ 39 w 72"/>
                    <a:gd name="T43" fmla="*/ 4 h 173"/>
                    <a:gd name="T44" fmla="*/ 41 w 72"/>
                    <a:gd name="T45" fmla="*/ 4 h 173"/>
                    <a:gd name="T46" fmla="*/ 41 w 72"/>
                    <a:gd name="T47" fmla="*/ 4 h 173"/>
                    <a:gd name="T48" fmla="*/ 39 w 72"/>
                    <a:gd name="T49" fmla="*/ 5 h 173"/>
                    <a:gd name="T50" fmla="*/ 38 w 72"/>
                    <a:gd name="T51" fmla="*/ 5 h 173"/>
                    <a:gd name="T52" fmla="*/ 38 w 72"/>
                    <a:gd name="T53" fmla="*/ 5 h 173"/>
                    <a:gd name="T54" fmla="*/ 39 w 72"/>
                    <a:gd name="T55" fmla="*/ 5 h 173"/>
                    <a:gd name="T56" fmla="*/ 40 w 72"/>
                    <a:gd name="T57" fmla="*/ 5 h 173"/>
                    <a:gd name="T58" fmla="*/ 42 w 72"/>
                    <a:gd name="T59" fmla="*/ 7 h 173"/>
                    <a:gd name="T60" fmla="*/ 44 w 72"/>
                    <a:gd name="T61" fmla="*/ 7 h 173"/>
                    <a:gd name="T62" fmla="*/ 50 w 72"/>
                    <a:gd name="T63" fmla="*/ 10 h 173"/>
                    <a:gd name="T64" fmla="*/ 66 w 72"/>
                    <a:gd name="T65" fmla="*/ 19 h 173"/>
                    <a:gd name="T66" fmla="*/ 71 w 72"/>
                    <a:gd name="T67" fmla="*/ 24 h 173"/>
                    <a:gd name="T68" fmla="*/ 71 w 72"/>
                    <a:gd name="T69" fmla="*/ 26 h 173"/>
                    <a:gd name="T70" fmla="*/ 69 w 72"/>
                    <a:gd name="T71" fmla="*/ 31 h 173"/>
                    <a:gd name="T72" fmla="*/ 64 w 72"/>
                    <a:gd name="T73" fmla="*/ 45 h 173"/>
                    <a:gd name="T74" fmla="*/ 49 w 72"/>
                    <a:gd name="T75" fmla="*/ 68 h 173"/>
                    <a:gd name="T76" fmla="*/ 66 w 72"/>
                    <a:gd name="T77" fmla="*/ 104 h 173"/>
                    <a:gd name="T78" fmla="*/ 72 w 72"/>
                    <a:gd name="T79" fmla="*/ 170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72" h="173">
                      <a:moveTo>
                        <a:pt x="72" y="170"/>
                      </a:moveTo>
                      <a:cubicBezTo>
                        <a:pt x="62" y="172"/>
                        <a:pt x="51" y="172"/>
                        <a:pt x="40" y="173"/>
                      </a:cubicBezTo>
                      <a:cubicBezTo>
                        <a:pt x="40" y="173"/>
                        <a:pt x="39" y="173"/>
                        <a:pt x="38" y="173"/>
                      </a:cubicBezTo>
                      <a:cubicBezTo>
                        <a:pt x="36" y="173"/>
                        <a:pt x="34" y="173"/>
                        <a:pt x="31" y="173"/>
                      </a:cubicBezTo>
                      <a:cubicBezTo>
                        <a:pt x="21" y="173"/>
                        <a:pt x="10" y="172"/>
                        <a:pt x="0" y="171"/>
                      </a:cubicBezTo>
                      <a:cubicBezTo>
                        <a:pt x="2" y="135"/>
                        <a:pt x="6" y="104"/>
                        <a:pt x="6" y="104"/>
                      </a:cubicBezTo>
                      <a:cubicBezTo>
                        <a:pt x="7" y="88"/>
                        <a:pt x="23" y="68"/>
                        <a:pt x="23" y="68"/>
                      </a:cubicBezTo>
                      <a:cubicBezTo>
                        <a:pt x="17" y="63"/>
                        <a:pt x="12" y="54"/>
                        <a:pt x="8" y="45"/>
                      </a:cubicBezTo>
                      <a:cubicBezTo>
                        <a:pt x="8" y="43"/>
                        <a:pt x="7" y="42"/>
                        <a:pt x="6" y="40"/>
                      </a:cubicBezTo>
                      <a:cubicBezTo>
                        <a:pt x="5" y="37"/>
                        <a:pt x="4" y="34"/>
                        <a:pt x="3" y="31"/>
                      </a:cubicBezTo>
                      <a:cubicBezTo>
                        <a:pt x="2" y="29"/>
                        <a:pt x="2" y="27"/>
                        <a:pt x="1" y="25"/>
                      </a:cubicBezTo>
                      <a:cubicBezTo>
                        <a:pt x="1" y="25"/>
                        <a:pt x="1" y="24"/>
                        <a:pt x="1" y="24"/>
                      </a:cubicBezTo>
                      <a:cubicBezTo>
                        <a:pt x="1" y="24"/>
                        <a:pt x="3" y="23"/>
                        <a:pt x="7" y="20"/>
                      </a:cubicBezTo>
                      <a:cubicBezTo>
                        <a:pt x="11" y="17"/>
                        <a:pt x="19" y="12"/>
                        <a:pt x="27" y="8"/>
                      </a:cubicBezTo>
                      <a:cubicBezTo>
                        <a:pt x="28" y="8"/>
                        <a:pt x="29" y="8"/>
                        <a:pt x="30" y="7"/>
                      </a:cubicBezTo>
                      <a:cubicBezTo>
                        <a:pt x="30" y="7"/>
                        <a:pt x="31" y="7"/>
                        <a:pt x="31" y="7"/>
                      </a:cubicBezTo>
                      <a:cubicBezTo>
                        <a:pt x="32" y="6"/>
                        <a:pt x="33" y="6"/>
                        <a:pt x="34" y="6"/>
                      </a:cubicBezTo>
                      <a:cubicBezTo>
                        <a:pt x="34" y="5"/>
                        <a:pt x="35" y="5"/>
                        <a:pt x="36" y="5"/>
                      </a:cubicBezTo>
                      <a:cubicBezTo>
                        <a:pt x="37" y="5"/>
                        <a:pt x="37" y="5"/>
                        <a:pt x="38" y="4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4"/>
                        <a:pt x="38" y="4"/>
                        <a:pt x="39" y="4"/>
                      </a:cubicBezTo>
                      <a:cubicBezTo>
                        <a:pt x="39" y="4"/>
                        <a:pt x="39" y="4"/>
                        <a:pt x="39" y="4"/>
                      </a:cubicBezTo>
                      <a:cubicBezTo>
                        <a:pt x="51" y="0"/>
                        <a:pt x="45" y="2"/>
                        <a:pt x="41" y="4"/>
                      </a:cubicBezTo>
                      <a:cubicBezTo>
                        <a:pt x="41" y="4"/>
                        <a:pt x="41" y="4"/>
                        <a:pt x="41" y="4"/>
                      </a:cubicBezTo>
                      <a:cubicBezTo>
                        <a:pt x="40" y="4"/>
                        <a:pt x="39" y="5"/>
                        <a:pt x="39" y="5"/>
                      </a:cubicBezTo>
                      <a:cubicBezTo>
                        <a:pt x="39" y="5"/>
                        <a:pt x="38" y="5"/>
                        <a:pt x="38" y="5"/>
                      </a:cubicBezTo>
                      <a:cubicBezTo>
                        <a:pt x="38" y="5"/>
                        <a:pt x="38" y="5"/>
                        <a:pt x="38" y="5"/>
                      </a:cubicBezTo>
                      <a:cubicBezTo>
                        <a:pt x="38" y="5"/>
                        <a:pt x="38" y="5"/>
                        <a:pt x="39" y="5"/>
                      </a:cubicBezTo>
                      <a:cubicBezTo>
                        <a:pt x="39" y="5"/>
                        <a:pt x="39" y="5"/>
                        <a:pt x="40" y="5"/>
                      </a:cubicBezTo>
                      <a:cubicBezTo>
                        <a:pt x="40" y="6"/>
                        <a:pt x="41" y="6"/>
                        <a:pt x="42" y="7"/>
                      </a:cubicBezTo>
                      <a:cubicBezTo>
                        <a:pt x="43" y="7"/>
                        <a:pt x="43" y="7"/>
                        <a:pt x="44" y="7"/>
                      </a:cubicBezTo>
                      <a:cubicBezTo>
                        <a:pt x="46" y="8"/>
                        <a:pt x="48" y="9"/>
                        <a:pt x="50" y="10"/>
                      </a:cubicBezTo>
                      <a:cubicBezTo>
                        <a:pt x="55" y="13"/>
                        <a:pt x="62" y="16"/>
                        <a:pt x="66" y="19"/>
                      </a:cubicBezTo>
                      <a:cubicBezTo>
                        <a:pt x="68" y="21"/>
                        <a:pt x="70" y="23"/>
                        <a:pt x="71" y="24"/>
                      </a:cubicBezTo>
                      <a:cubicBezTo>
                        <a:pt x="71" y="24"/>
                        <a:pt x="71" y="25"/>
                        <a:pt x="71" y="26"/>
                      </a:cubicBezTo>
                      <a:cubicBezTo>
                        <a:pt x="70" y="27"/>
                        <a:pt x="70" y="29"/>
                        <a:pt x="69" y="31"/>
                      </a:cubicBezTo>
                      <a:cubicBezTo>
                        <a:pt x="68" y="35"/>
                        <a:pt x="66" y="40"/>
                        <a:pt x="64" y="45"/>
                      </a:cubicBezTo>
                      <a:cubicBezTo>
                        <a:pt x="60" y="54"/>
                        <a:pt x="55" y="63"/>
                        <a:pt x="49" y="68"/>
                      </a:cubicBezTo>
                      <a:cubicBezTo>
                        <a:pt x="49" y="68"/>
                        <a:pt x="66" y="88"/>
                        <a:pt x="66" y="104"/>
                      </a:cubicBezTo>
                      <a:cubicBezTo>
                        <a:pt x="66" y="104"/>
                        <a:pt x="70" y="134"/>
                        <a:pt x="72" y="170"/>
                      </a:cubicBezTo>
                      <a:close/>
                    </a:path>
                  </a:pathLst>
                </a:custGeom>
                <a:solidFill>
                  <a:srgbClr val="2A328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65" name="Freeform 82">
                  <a:extLst>
                    <a:ext uri="{FF2B5EF4-FFF2-40B4-BE49-F238E27FC236}">
                      <a16:creationId xmlns:a16="http://schemas.microsoft.com/office/drawing/2014/main" id="{3B0975F7-F380-47AD-8338-0F1333E55C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20" y="3527"/>
                  <a:ext cx="61" cy="45"/>
                </a:xfrm>
                <a:custGeom>
                  <a:avLst/>
                  <a:gdLst>
                    <a:gd name="T0" fmla="*/ 2 w 61"/>
                    <a:gd name="T1" fmla="*/ 45 h 45"/>
                    <a:gd name="T2" fmla="*/ 61 w 61"/>
                    <a:gd name="T3" fmla="*/ 3 h 45"/>
                    <a:gd name="T4" fmla="*/ 57 w 61"/>
                    <a:gd name="T5" fmla="*/ 1 h 45"/>
                    <a:gd name="T6" fmla="*/ 27 w 61"/>
                    <a:gd name="T7" fmla="*/ 0 h 45"/>
                    <a:gd name="T8" fmla="*/ 0 w 61"/>
                    <a:gd name="T9" fmla="*/ 30 h 45"/>
                    <a:gd name="T10" fmla="*/ 2 w 61"/>
                    <a:gd name="T11" fmla="*/ 45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1" h="45">
                      <a:moveTo>
                        <a:pt x="2" y="45"/>
                      </a:moveTo>
                      <a:lnTo>
                        <a:pt x="61" y="3"/>
                      </a:lnTo>
                      <a:lnTo>
                        <a:pt x="57" y="1"/>
                      </a:lnTo>
                      <a:lnTo>
                        <a:pt x="27" y="0"/>
                      </a:lnTo>
                      <a:lnTo>
                        <a:pt x="0" y="30"/>
                      </a:lnTo>
                      <a:lnTo>
                        <a:pt x="2" y="45"/>
                      </a:lnTo>
                      <a:close/>
                    </a:path>
                  </a:pathLst>
                </a:custGeom>
                <a:solidFill>
                  <a:srgbClr val="D3D0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66" name="Freeform 83">
                  <a:extLst>
                    <a:ext uri="{FF2B5EF4-FFF2-40B4-BE49-F238E27FC236}">
                      <a16:creationId xmlns:a16="http://schemas.microsoft.com/office/drawing/2014/main" id="{31304FAA-8C63-439E-B72A-AA09EB5CCF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76" y="3528"/>
                  <a:ext cx="61" cy="45"/>
                </a:xfrm>
                <a:custGeom>
                  <a:avLst/>
                  <a:gdLst>
                    <a:gd name="T0" fmla="*/ 59 w 61"/>
                    <a:gd name="T1" fmla="*/ 45 h 45"/>
                    <a:gd name="T2" fmla="*/ 0 w 61"/>
                    <a:gd name="T3" fmla="*/ 3 h 45"/>
                    <a:gd name="T4" fmla="*/ 4 w 61"/>
                    <a:gd name="T5" fmla="*/ 1 h 45"/>
                    <a:gd name="T6" fmla="*/ 34 w 61"/>
                    <a:gd name="T7" fmla="*/ 0 h 45"/>
                    <a:gd name="T8" fmla="*/ 61 w 61"/>
                    <a:gd name="T9" fmla="*/ 30 h 45"/>
                    <a:gd name="T10" fmla="*/ 59 w 61"/>
                    <a:gd name="T11" fmla="*/ 45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1" h="45">
                      <a:moveTo>
                        <a:pt x="59" y="45"/>
                      </a:moveTo>
                      <a:lnTo>
                        <a:pt x="0" y="3"/>
                      </a:lnTo>
                      <a:lnTo>
                        <a:pt x="4" y="1"/>
                      </a:lnTo>
                      <a:lnTo>
                        <a:pt x="34" y="0"/>
                      </a:lnTo>
                      <a:lnTo>
                        <a:pt x="61" y="30"/>
                      </a:lnTo>
                      <a:lnTo>
                        <a:pt x="59" y="45"/>
                      </a:lnTo>
                      <a:close/>
                    </a:path>
                  </a:pathLst>
                </a:custGeom>
                <a:solidFill>
                  <a:srgbClr val="D3D0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67" name="Freeform 84">
                  <a:extLst>
                    <a:ext uri="{FF2B5EF4-FFF2-40B4-BE49-F238E27FC236}">
                      <a16:creationId xmlns:a16="http://schemas.microsoft.com/office/drawing/2014/main" id="{0568DA2C-CF60-49E2-B394-44FCC5C608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11" y="3480"/>
                  <a:ext cx="69" cy="88"/>
                </a:xfrm>
                <a:custGeom>
                  <a:avLst/>
                  <a:gdLst>
                    <a:gd name="T0" fmla="*/ 8 w 94"/>
                    <a:gd name="T1" fmla="*/ 0 h 119"/>
                    <a:gd name="T2" fmla="*/ 94 w 94"/>
                    <a:gd name="T3" fmla="*/ 63 h 119"/>
                    <a:gd name="T4" fmla="*/ 94 w 94"/>
                    <a:gd name="T5" fmla="*/ 69 h 119"/>
                    <a:gd name="T6" fmla="*/ 14 w 94"/>
                    <a:gd name="T7" fmla="*/ 119 h 119"/>
                    <a:gd name="T8" fmla="*/ 0 w 94"/>
                    <a:gd name="T9" fmla="*/ 3 h 119"/>
                    <a:gd name="T10" fmla="*/ 8 w 94"/>
                    <a:gd name="T11" fmla="*/ 0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4" h="119">
                      <a:moveTo>
                        <a:pt x="8" y="0"/>
                      </a:moveTo>
                      <a:cubicBezTo>
                        <a:pt x="8" y="0"/>
                        <a:pt x="60" y="60"/>
                        <a:pt x="94" y="63"/>
                      </a:cubicBezTo>
                      <a:cubicBezTo>
                        <a:pt x="94" y="69"/>
                        <a:pt x="94" y="69"/>
                        <a:pt x="94" y="69"/>
                      </a:cubicBezTo>
                      <a:cubicBezTo>
                        <a:pt x="94" y="69"/>
                        <a:pt x="40" y="92"/>
                        <a:pt x="14" y="119"/>
                      </a:cubicBezTo>
                      <a:cubicBezTo>
                        <a:pt x="14" y="119"/>
                        <a:pt x="2" y="46"/>
                        <a:pt x="0" y="3"/>
                      </a:cubicBez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68" name="Freeform 85">
                  <a:extLst>
                    <a:ext uri="{FF2B5EF4-FFF2-40B4-BE49-F238E27FC236}">
                      <a16:creationId xmlns:a16="http://schemas.microsoft.com/office/drawing/2014/main" id="{BCD4C697-41B9-439E-9E12-ECEC6AB7CD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77" y="3482"/>
                  <a:ext cx="68" cy="86"/>
                </a:xfrm>
                <a:custGeom>
                  <a:avLst/>
                  <a:gdLst>
                    <a:gd name="T0" fmla="*/ 85 w 93"/>
                    <a:gd name="T1" fmla="*/ 0 h 117"/>
                    <a:gd name="T2" fmla="*/ 0 w 93"/>
                    <a:gd name="T3" fmla="*/ 61 h 117"/>
                    <a:gd name="T4" fmla="*/ 0 w 93"/>
                    <a:gd name="T5" fmla="*/ 67 h 117"/>
                    <a:gd name="T6" fmla="*/ 5 w 93"/>
                    <a:gd name="T7" fmla="*/ 69 h 117"/>
                    <a:gd name="T8" fmla="*/ 80 w 93"/>
                    <a:gd name="T9" fmla="*/ 117 h 117"/>
                    <a:gd name="T10" fmla="*/ 93 w 93"/>
                    <a:gd name="T11" fmla="*/ 1 h 117"/>
                    <a:gd name="T12" fmla="*/ 85 w 93"/>
                    <a:gd name="T13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3" h="117">
                      <a:moveTo>
                        <a:pt x="85" y="0"/>
                      </a:moveTo>
                      <a:cubicBezTo>
                        <a:pt x="85" y="0"/>
                        <a:pt x="34" y="58"/>
                        <a:pt x="0" y="61"/>
                      </a:cubicBezTo>
                      <a:cubicBezTo>
                        <a:pt x="0" y="67"/>
                        <a:pt x="0" y="67"/>
                        <a:pt x="0" y="67"/>
                      </a:cubicBezTo>
                      <a:cubicBezTo>
                        <a:pt x="0" y="67"/>
                        <a:pt x="1" y="67"/>
                        <a:pt x="5" y="69"/>
                      </a:cubicBezTo>
                      <a:cubicBezTo>
                        <a:pt x="19" y="75"/>
                        <a:pt x="58" y="95"/>
                        <a:pt x="80" y="117"/>
                      </a:cubicBezTo>
                      <a:cubicBezTo>
                        <a:pt x="80" y="117"/>
                        <a:pt x="92" y="44"/>
                        <a:pt x="93" y="1"/>
                      </a:cubicBezTo>
                      <a:lnTo>
                        <a:pt x="8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69" name="Freeform 86">
                  <a:extLst>
                    <a:ext uri="{FF2B5EF4-FFF2-40B4-BE49-F238E27FC236}">
                      <a16:creationId xmlns:a16="http://schemas.microsoft.com/office/drawing/2014/main" id="{CC3A5F8D-2A2E-42C5-B71B-E054420135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8" y="3325"/>
                  <a:ext cx="36" cy="134"/>
                </a:xfrm>
                <a:custGeom>
                  <a:avLst/>
                  <a:gdLst>
                    <a:gd name="T0" fmla="*/ 49 w 49"/>
                    <a:gd name="T1" fmla="*/ 175 h 181"/>
                    <a:gd name="T2" fmla="*/ 10 w 49"/>
                    <a:gd name="T3" fmla="*/ 96 h 181"/>
                    <a:gd name="T4" fmla="*/ 10 w 49"/>
                    <a:gd name="T5" fmla="*/ 0 h 181"/>
                    <a:gd name="T6" fmla="*/ 0 w 49"/>
                    <a:gd name="T7" fmla="*/ 13 h 181"/>
                    <a:gd name="T8" fmla="*/ 5 w 49"/>
                    <a:gd name="T9" fmla="*/ 123 h 181"/>
                    <a:gd name="T10" fmla="*/ 24 w 49"/>
                    <a:gd name="T11" fmla="*/ 160 h 181"/>
                    <a:gd name="T12" fmla="*/ 44 w 49"/>
                    <a:gd name="T13" fmla="*/ 181 h 181"/>
                    <a:gd name="T14" fmla="*/ 49 w 49"/>
                    <a:gd name="T15" fmla="*/ 175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9" h="181">
                      <a:moveTo>
                        <a:pt x="49" y="175"/>
                      </a:moveTo>
                      <a:cubicBezTo>
                        <a:pt x="26" y="157"/>
                        <a:pt x="10" y="127"/>
                        <a:pt x="10" y="96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24" y="160"/>
                        <a:pt x="24" y="160"/>
                        <a:pt x="24" y="160"/>
                      </a:cubicBezTo>
                      <a:cubicBezTo>
                        <a:pt x="44" y="181"/>
                        <a:pt x="44" y="181"/>
                        <a:pt x="44" y="181"/>
                      </a:cubicBezTo>
                      <a:lnTo>
                        <a:pt x="49" y="1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70" name="Freeform 87">
                  <a:extLst>
                    <a:ext uri="{FF2B5EF4-FFF2-40B4-BE49-F238E27FC236}">
                      <a16:creationId xmlns:a16="http://schemas.microsoft.com/office/drawing/2014/main" id="{F2288A60-41C3-4975-B8F8-80ABC54EF3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10" y="3328"/>
                  <a:ext cx="43" cy="134"/>
                </a:xfrm>
                <a:custGeom>
                  <a:avLst/>
                  <a:gdLst>
                    <a:gd name="T0" fmla="*/ 0 w 58"/>
                    <a:gd name="T1" fmla="*/ 172 h 180"/>
                    <a:gd name="T2" fmla="*/ 44 w 58"/>
                    <a:gd name="T3" fmla="*/ 91 h 180"/>
                    <a:gd name="T4" fmla="*/ 44 w 58"/>
                    <a:gd name="T5" fmla="*/ 0 h 180"/>
                    <a:gd name="T6" fmla="*/ 58 w 58"/>
                    <a:gd name="T7" fmla="*/ 7 h 180"/>
                    <a:gd name="T8" fmla="*/ 50 w 58"/>
                    <a:gd name="T9" fmla="*/ 118 h 180"/>
                    <a:gd name="T10" fmla="*/ 31 w 58"/>
                    <a:gd name="T11" fmla="*/ 155 h 180"/>
                    <a:gd name="T12" fmla="*/ 4 w 58"/>
                    <a:gd name="T13" fmla="*/ 180 h 180"/>
                    <a:gd name="T14" fmla="*/ 0 w 58"/>
                    <a:gd name="T15" fmla="*/ 172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180">
                      <a:moveTo>
                        <a:pt x="0" y="172"/>
                      </a:moveTo>
                      <a:cubicBezTo>
                        <a:pt x="23" y="154"/>
                        <a:pt x="44" y="122"/>
                        <a:pt x="44" y="91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31" y="155"/>
                        <a:pt x="31" y="155"/>
                        <a:pt x="31" y="155"/>
                      </a:cubicBezTo>
                      <a:cubicBezTo>
                        <a:pt x="4" y="180"/>
                        <a:pt x="4" y="180"/>
                        <a:pt x="4" y="180"/>
                      </a:cubicBezTo>
                      <a:lnTo>
                        <a:pt x="0" y="1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71" name="Freeform 88">
                  <a:extLst>
                    <a:ext uri="{FF2B5EF4-FFF2-40B4-BE49-F238E27FC236}">
                      <a16:creationId xmlns:a16="http://schemas.microsoft.com/office/drawing/2014/main" id="{15E3A44E-56C9-4F1A-9549-E524369692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77" y="3243"/>
                  <a:ext cx="96" cy="100"/>
                </a:xfrm>
                <a:custGeom>
                  <a:avLst/>
                  <a:gdLst>
                    <a:gd name="T0" fmla="*/ 124 w 131"/>
                    <a:gd name="T1" fmla="*/ 86 h 135"/>
                    <a:gd name="T2" fmla="*/ 101 w 131"/>
                    <a:gd name="T3" fmla="*/ 135 h 135"/>
                    <a:gd name="T4" fmla="*/ 0 w 131"/>
                    <a:gd name="T5" fmla="*/ 88 h 135"/>
                    <a:gd name="T6" fmla="*/ 99 w 131"/>
                    <a:gd name="T7" fmla="*/ 0 h 135"/>
                    <a:gd name="T8" fmla="*/ 124 w 131"/>
                    <a:gd name="T9" fmla="*/ 86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" h="135">
                      <a:moveTo>
                        <a:pt x="124" y="86"/>
                      </a:moveTo>
                      <a:cubicBezTo>
                        <a:pt x="121" y="100"/>
                        <a:pt x="101" y="135"/>
                        <a:pt x="101" y="135"/>
                      </a:cubicBezTo>
                      <a:cubicBezTo>
                        <a:pt x="101" y="114"/>
                        <a:pt x="48" y="108"/>
                        <a:pt x="0" y="88"/>
                      </a:cubicBezTo>
                      <a:cubicBezTo>
                        <a:pt x="60" y="80"/>
                        <a:pt x="107" y="20"/>
                        <a:pt x="99" y="0"/>
                      </a:cubicBezTo>
                      <a:cubicBezTo>
                        <a:pt x="128" y="20"/>
                        <a:pt x="131" y="51"/>
                        <a:pt x="124" y="86"/>
                      </a:cubicBezTo>
                      <a:close/>
                    </a:path>
                  </a:pathLst>
                </a:custGeom>
                <a:solidFill>
                  <a:srgbClr val="505050">
                    <a:lumMod val="75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72" name="Freeform 89">
                  <a:extLst>
                    <a:ext uri="{FF2B5EF4-FFF2-40B4-BE49-F238E27FC236}">
                      <a16:creationId xmlns:a16="http://schemas.microsoft.com/office/drawing/2014/main" id="{F0E15404-862C-4C33-AD66-BE9B35AAD5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" y="3215"/>
                  <a:ext cx="180" cy="128"/>
                </a:xfrm>
                <a:custGeom>
                  <a:avLst/>
                  <a:gdLst>
                    <a:gd name="T0" fmla="*/ 132 w 246"/>
                    <a:gd name="T1" fmla="*/ 126 h 173"/>
                    <a:gd name="T2" fmla="*/ 35 w 246"/>
                    <a:gd name="T3" fmla="*/ 173 h 173"/>
                    <a:gd name="T4" fmla="*/ 13 w 246"/>
                    <a:gd name="T5" fmla="*/ 124 h 173"/>
                    <a:gd name="T6" fmla="*/ 126 w 246"/>
                    <a:gd name="T7" fmla="*/ 0 h 173"/>
                    <a:gd name="T8" fmla="*/ 143 w 246"/>
                    <a:gd name="T9" fmla="*/ 0 h 173"/>
                    <a:gd name="T10" fmla="*/ 231 w 246"/>
                    <a:gd name="T11" fmla="*/ 34 h 173"/>
                    <a:gd name="T12" fmla="*/ 231 w 246"/>
                    <a:gd name="T13" fmla="*/ 34 h 173"/>
                    <a:gd name="T14" fmla="*/ 132 w 246"/>
                    <a:gd name="T15" fmla="*/ 126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6" h="173">
                      <a:moveTo>
                        <a:pt x="132" y="126"/>
                      </a:moveTo>
                      <a:cubicBezTo>
                        <a:pt x="81" y="133"/>
                        <a:pt x="35" y="156"/>
                        <a:pt x="35" y="173"/>
                      </a:cubicBezTo>
                      <a:cubicBezTo>
                        <a:pt x="35" y="173"/>
                        <a:pt x="16" y="138"/>
                        <a:pt x="13" y="124"/>
                      </a:cubicBezTo>
                      <a:cubicBezTo>
                        <a:pt x="0" y="67"/>
                        <a:pt x="72" y="0"/>
                        <a:pt x="126" y="0"/>
                      </a:cubicBezTo>
                      <a:cubicBezTo>
                        <a:pt x="143" y="0"/>
                        <a:pt x="143" y="0"/>
                        <a:pt x="143" y="0"/>
                      </a:cubicBezTo>
                      <a:cubicBezTo>
                        <a:pt x="170" y="0"/>
                        <a:pt x="212" y="16"/>
                        <a:pt x="231" y="34"/>
                      </a:cubicBezTo>
                      <a:cubicBezTo>
                        <a:pt x="231" y="34"/>
                        <a:pt x="231" y="34"/>
                        <a:pt x="231" y="34"/>
                      </a:cubicBezTo>
                      <a:cubicBezTo>
                        <a:pt x="246" y="59"/>
                        <a:pt x="208" y="115"/>
                        <a:pt x="132" y="12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</p:grpSp>
        </p:grpSp>
      </p:grp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2D6DA-4B75-4F6A-8414-93081A24BA4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178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3102D1-DDA9-4344-A8AB-2ADC4CE3E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/>
              <a:t>Datenaufbereitung</a:t>
            </a:r>
          </a:p>
        </p:txBody>
      </p:sp>
      <p:pic>
        <p:nvPicPr>
          <p:cNvPr id="5" name="Picture 4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BF70C9D2-0345-4B8B-BEE7-DCFD50EB1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266" y="822329"/>
            <a:ext cx="4827173" cy="4837229"/>
          </a:xfrm>
          <a:prstGeom prst="rect">
            <a:avLst/>
          </a:prstGeom>
        </p:spPr>
      </p:pic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AA5EBB5E-E4C8-49D1-B97D-CADD98EAA976}"/>
              </a:ext>
            </a:extLst>
          </p:cNvPr>
          <p:cNvSpPr/>
          <p:nvPr/>
        </p:nvSpPr>
        <p:spPr bwMode="auto">
          <a:xfrm>
            <a:off x="9916783" y="2556559"/>
            <a:ext cx="1232583" cy="434825"/>
          </a:xfrm>
          <a:prstGeom prst="round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de-CH" sz="147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grpSp>
        <p:nvGrpSpPr>
          <p:cNvPr id="2" name="Gruppieren 1"/>
          <p:cNvGrpSpPr>
            <a:grpSpLocks noChangeAspect="1"/>
          </p:cNvGrpSpPr>
          <p:nvPr/>
        </p:nvGrpSpPr>
        <p:grpSpPr>
          <a:xfrm>
            <a:off x="5487506" y="1990453"/>
            <a:ext cx="1032557" cy="2912400"/>
            <a:chOff x="5986127" y="2723853"/>
            <a:chExt cx="615287" cy="1735459"/>
          </a:xfrm>
        </p:grpSpPr>
        <p:grpSp>
          <p:nvGrpSpPr>
            <p:cNvPr id="494" name="Group 493">
              <a:extLst>
                <a:ext uri="{FF2B5EF4-FFF2-40B4-BE49-F238E27FC236}">
                  <a16:creationId xmlns:a16="http://schemas.microsoft.com/office/drawing/2014/main" id="{CB2D6269-F955-4602-986D-44BFBFAE048C}"/>
                </a:ext>
              </a:extLst>
            </p:cNvPr>
            <p:cNvGrpSpPr/>
            <p:nvPr/>
          </p:nvGrpSpPr>
          <p:grpSpPr>
            <a:xfrm>
              <a:off x="5990958" y="3683812"/>
              <a:ext cx="610456" cy="775500"/>
              <a:chOff x="9441975" y="4148133"/>
              <a:chExt cx="830262" cy="1054735"/>
            </a:xfrm>
          </p:grpSpPr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17F801FD-0525-488A-BB5D-AB7A773D0217}"/>
                  </a:ext>
                </a:extLst>
              </p:cNvPr>
              <p:cNvSpPr txBox="1"/>
              <p:nvPr/>
            </p:nvSpPr>
            <p:spPr>
              <a:xfrm>
                <a:off x="9523830" y="5110368"/>
                <a:ext cx="639181" cy="92500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algn="ctr" defTabSz="932059">
                  <a:lnSpc>
                    <a:spcPct val="90000"/>
                  </a:lnSpc>
                  <a:spcAft>
                    <a:spcPts val="612"/>
                  </a:spcAft>
                  <a:defRPr sz="1121" kern="0">
                    <a:latin typeface="Segoe UI"/>
                  </a:defRPr>
                </a:lvl1pPr>
              </a:lstStyle>
              <a:p>
                <a:pPr defTabSz="685343">
                  <a:spcAft>
                    <a:spcPts val="450"/>
                  </a:spcAft>
                  <a:defRPr/>
                </a:pPr>
                <a:r>
                  <a:rPr lang="en-US" sz="824" dirty="0" err="1" smtClean="0">
                    <a:solidFill>
                      <a:srgbClr val="505050"/>
                    </a:solidFill>
                  </a:rPr>
                  <a:t>Datenverwalterin</a:t>
                </a:r>
                <a:endParaRPr lang="en-US" sz="824" dirty="0">
                  <a:solidFill>
                    <a:srgbClr val="505050"/>
                  </a:solidFill>
                </a:endParaRPr>
              </a:p>
            </p:txBody>
          </p:sp>
          <p:grpSp>
            <p:nvGrpSpPr>
              <p:cNvPr id="373" name="Group 4">
                <a:extLst>
                  <a:ext uri="{FF2B5EF4-FFF2-40B4-BE49-F238E27FC236}">
                    <a16:creationId xmlns:a16="http://schemas.microsoft.com/office/drawing/2014/main" id="{3D3696AC-4BE0-4079-8550-855C0ECE3B2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9441975" y="4148133"/>
                <a:ext cx="830262" cy="839787"/>
                <a:chOff x="2889" y="3125"/>
                <a:chExt cx="523" cy="529"/>
              </a:xfrm>
            </p:grpSpPr>
            <p:sp>
              <p:nvSpPr>
                <p:cNvPr id="374" name="AutoShape 3">
                  <a:extLst>
                    <a:ext uri="{FF2B5EF4-FFF2-40B4-BE49-F238E27FC236}">
                      <a16:creationId xmlns:a16="http://schemas.microsoft.com/office/drawing/2014/main" id="{9A4FD674-4AA4-4EAC-80F7-65B97ACFEEDB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889" y="3125"/>
                  <a:ext cx="523" cy="5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75" name="Oval 5">
                  <a:extLst>
                    <a:ext uri="{FF2B5EF4-FFF2-40B4-BE49-F238E27FC236}">
                      <a16:creationId xmlns:a16="http://schemas.microsoft.com/office/drawing/2014/main" id="{122B2458-C5F6-4E8E-A789-83E18DEE46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89" y="3126"/>
                  <a:ext cx="523" cy="52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76" name="Freeform 6">
                  <a:extLst>
                    <a:ext uri="{FF2B5EF4-FFF2-40B4-BE49-F238E27FC236}">
                      <a16:creationId xmlns:a16="http://schemas.microsoft.com/office/drawing/2014/main" id="{FBFD92F5-9CEB-4007-A1B1-08E5754593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7" y="3419"/>
                  <a:ext cx="146" cy="116"/>
                </a:xfrm>
                <a:custGeom>
                  <a:avLst/>
                  <a:gdLst>
                    <a:gd name="T0" fmla="*/ 119 w 146"/>
                    <a:gd name="T1" fmla="*/ 116 h 116"/>
                    <a:gd name="T2" fmla="*/ 0 w 146"/>
                    <a:gd name="T3" fmla="*/ 70 h 116"/>
                    <a:gd name="T4" fmla="*/ 25 w 146"/>
                    <a:gd name="T5" fmla="*/ 0 h 116"/>
                    <a:gd name="T6" fmla="*/ 146 w 146"/>
                    <a:gd name="T7" fmla="*/ 46 h 116"/>
                    <a:gd name="T8" fmla="*/ 119 w 146"/>
                    <a:gd name="T9" fmla="*/ 116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6" h="116">
                      <a:moveTo>
                        <a:pt x="119" y="116"/>
                      </a:moveTo>
                      <a:lnTo>
                        <a:pt x="0" y="70"/>
                      </a:lnTo>
                      <a:lnTo>
                        <a:pt x="25" y="0"/>
                      </a:lnTo>
                      <a:lnTo>
                        <a:pt x="146" y="46"/>
                      </a:lnTo>
                      <a:lnTo>
                        <a:pt x="119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77" name="Freeform 7">
                  <a:extLst>
                    <a:ext uri="{FF2B5EF4-FFF2-40B4-BE49-F238E27FC236}">
                      <a16:creationId xmlns:a16="http://schemas.microsoft.com/office/drawing/2014/main" id="{0FFC5D0C-BBD1-45EB-86CC-760C51E662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0" y="3469"/>
                  <a:ext cx="75" cy="157"/>
                </a:xfrm>
                <a:custGeom>
                  <a:avLst/>
                  <a:gdLst>
                    <a:gd name="T0" fmla="*/ 65 w 102"/>
                    <a:gd name="T1" fmla="*/ 187 h 210"/>
                    <a:gd name="T2" fmla="*/ 27 w 102"/>
                    <a:gd name="T3" fmla="*/ 210 h 210"/>
                    <a:gd name="T4" fmla="*/ 23 w 102"/>
                    <a:gd name="T5" fmla="*/ 180 h 210"/>
                    <a:gd name="T6" fmla="*/ 22 w 102"/>
                    <a:gd name="T7" fmla="*/ 176 h 210"/>
                    <a:gd name="T8" fmla="*/ 7 w 102"/>
                    <a:gd name="T9" fmla="*/ 86 h 210"/>
                    <a:gd name="T10" fmla="*/ 7 w 102"/>
                    <a:gd name="T11" fmla="*/ 85 h 210"/>
                    <a:gd name="T12" fmla="*/ 6 w 102"/>
                    <a:gd name="T13" fmla="*/ 82 h 210"/>
                    <a:gd name="T14" fmla="*/ 6 w 102"/>
                    <a:gd name="T15" fmla="*/ 77 h 210"/>
                    <a:gd name="T16" fmla="*/ 4 w 102"/>
                    <a:gd name="T17" fmla="*/ 69 h 210"/>
                    <a:gd name="T18" fmla="*/ 1 w 102"/>
                    <a:gd name="T19" fmla="*/ 48 h 210"/>
                    <a:gd name="T20" fmla="*/ 1 w 102"/>
                    <a:gd name="T21" fmla="*/ 48 h 210"/>
                    <a:gd name="T22" fmla="*/ 0 w 102"/>
                    <a:gd name="T23" fmla="*/ 37 h 210"/>
                    <a:gd name="T24" fmla="*/ 1 w 102"/>
                    <a:gd name="T25" fmla="*/ 30 h 210"/>
                    <a:gd name="T26" fmla="*/ 5 w 102"/>
                    <a:gd name="T27" fmla="*/ 21 h 210"/>
                    <a:gd name="T28" fmla="*/ 34 w 102"/>
                    <a:gd name="T29" fmla="*/ 1 h 210"/>
                    <a:gd name="T30" fmla="*/ 55 w 102"/>
                    <a:gd name="T31" fmla="*/ 3 h 210"/>
                    <a:gd name="T32" fmla="*/ 81 w 102"/>
                    <a:gd name="T33" fmla="*/ 34 h 210"/>
                    <a:gd name="T34" fmla="*/ 81 w 102"/>
                    <a:gd name="T35" fmla="*/ 34 h 210"/>
                    <a:gd name="T36" fmla="*/ 86 w 102"/>
                    <a:gd name="T37" fmla="*/ 63 h 210"/>
                    <a:gd name="T38" fmla="*/ 87 w 102"/>
                    <a:gd name="T39" fmla="*/ 70 h 210"/>
                    <a:gd name="T40" fmla="*/ 102 w 102"/>
                    <a:gd name="T41" fmla="*/ 159 h 210"/>
                    <a:gd name="T42" fmla="*/ 91 w 102"/>
                    <a:gd name="T43" fmla="*/ 168 h 210"/>
                    <a:gd name="T44" fmla="*/ 89 w 102"/>
                    <a:gd name="T45" fmla="*/ 170 h 210"/>
                    <a:gd name="T46" fmla="*/ 65 w 102"/>
                    <a:gd name="T47" fmla="*/ 187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02" h="210">
                      <a:moveTo>
                        <a:pt x="65" y="187"/>
                      </a:moveTo>
                      <a:cubicBezTo>
                        <a:pt x="53" y="196"/>
                        <a:pt x="40" y="203"/>
                        <a:pt x="27" y="210"/>
                      </a:cubicBezTo>
                      <a:cubicBezTo>
                        <a:pt x="25" y="200"/>
                        <a:pt x="24" y="190"/>
                        <a:pt x="23" y="180"/>
                      </a:cubicBezTo>
                      <a:cubicBezTo>
                        <a:pt x="23" y="179"/>
                        <a:pt x="22" y="178"/>
                        <a:pt x="22" y="176"/>
                      </a:cubicBezTo>
                      <a:cubicBezTo>
                        <a:pt x="17" y="143"/>
                        <a:pt x="12" y="112"/>
                        <a:pt x="7" y="86"/>
                      </a:cubicBezTo>
                      <a:cubicBezTo>
                        <a:pt x="7" y="86"/>
                        <a:pt x="7" y="85"/>
                        <a:pt x="7" y="85"/>
                      </a:cubicBezTo>
                      <a:cubicBezTo>
                        <a:pt x="7" y="84"/>
                        <a:pt x="7" y="83"/>
                        <a:pt x="6" y="82"/>
                      </a:cubicBezTo>
                      <a:cubicBezTo>
                        <a:pt x="6" y="80"/>
                        <a:pt x="6" y="79"/>
                        <a:pt x="6" y="77"/>
                      </a:cubicBezTo>
                      <a:cubicBezTo>
                        <a:pt x="5" y="74"/>
                        <a:pt x="5" y="71"/>
                        <a:pt x="4" y="69"/>
                      </a:cubicBezTo>
                      <a:cubicBezTo>
                        <a:pt x="3" y="61"/>
                        <a:pt x="2" y="54"/>
                        <a:pt x="1" y="48"/>
                      </a:cubicBezTo>
                      <a:cubicBezTo>
                        <a:pt x="1" y="48"/>
                        <a:pt x="1" y="48"/>
                        <a:pt x="1" y="48"/>
                      </a:cubicBezTo>
                      <a:cubicBezTo>
                        <a:pt x="0" y="44"/>
                        <a:pt x="0" y="41"/>
                        <a:pt x="0" y="37"/>
                      </a:cubicBezTo>
                      <a:cubicBezTo>
                        <a:pt x="0" y="35"/>
                        <a:pt x="1" y="33"/>
                        <a:pt x="1" y="30"/>
                      </a:cubicBezTo>
                      <a:cubicBezTo>
                        <a:pt x="2" y="27"/>
                        <a:pt x="4" y="24"/>
                        <a:pt x="5" y="21"/>
                      </a:cubicBezTo>
                      <a:cubicBezTo>
                        <a:pt x="11" y="11"/>
                        <a:pt x="21" y="3"/>
                        <a:pt x="34" y="1"/>
                      </a:cubicBezTo>
                      <a:cubicBezTo>
                        <a:pt x="41" y="0"/>
                        <a:pt x="49" y="0"/>
                        <a:pt x="55" y="3"/>
                      </a:cubicBezTo>
                      <a:cubicBezTo>
                        <a:pt x="68" y="8"/>
                        <a:pt x="79" y="20"/>
                        <a:pt x="81" y="34"/>
                      </a:cubicBezTo>
                      <a:cubicBezTo>
                        <a:pt x="81" y="34"/>
                        <a:pt x="81" y="34"/>
                        <a:pt x="81" y="34"/>
                      </a:cubicBezTo>
                      <a:cubicBezTo>
                        <a:pt x="83" y="43"/>
                        <a:pt x="84" y="53"/>
                        <a:pt x="86" y="63"/>
                      </a:cubicBezTo>
                      <a:cubicBezTo>
                        <a:pt x="87" y="66"/>
                        <a:pt x="87" y="68"/>
                        <a:pt x="87" y="70"/>
                      </a:cubicBezTo>
                      <a:cubicBezTo>
                        <a:pt x="92" y="96"/>
                        <a:pt x="97" y="126"/>
                        <a:pt x="102" y="159"/>
                      </a:cubicBezTo>
                      <a:cubicBezTo>
                        <a:pt x="98" y="162"/>
                        <a:pt x="95" y="165"/>
                        <a:pt x="91" y="168"/>
                      </a:cubicBezTo>
                      <a:cubicBezTo>
                        <a:pt x="90" y="169"/>
                        <a:pt x="89" y="169"/>
                        <a:pt x="89" y="170"/>
                      </a:cubicBezTo>
                      <a:cubicBezTo>
                        <a:pt x="81" y="176"/>
                        <a:pt x="73" y="182"/>
                        <a:pt x="65" y="187"/>
                      </a:cubicBezTo>
                      <a:close/>
                    </a:path>
                  </a:pathLst>
                </a:custGeom>
                <a:solidFill>
                  <a:srgbClr val="F9CC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78" name="Freeform 8">
                  <a:extLst>
                    <a:ext uri="{FF2B5EF4-FFF2-40B4-BE49-F238E27FC236}">
                      <a16:creationId xmlns:a16="http://schemas.microsoft.com/office/drawing/2014/main" id="{A06F086A-4FB8-4FA2-BA8B-335F408BBB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3" y="3494"/>
                  <a:ext cx="87" cy="108"/>
                </a:xfrm>
                <a:custGeom>
                  <a:avLst/>
                  <a:gdLst>
                    <a:gd name="T0" fmla="*/ 118 w 118"/>
                    <a:gd name="T1" fmla="*/ 120 h 145"/>
                    <a:gd name="T2" fmla="*/ 111 w 118"/>
                    <a:gd name="T3" fmla="*/ 126 h 145"/>
                    <a:gd name="T4" fmla="*/ 100 w 118"/>
                    <a:gd name="T5" fmla="*/ 135 h 145"/>
                    <a:gd name="T6" fmla="*/ 32 w 118"/>
                    <a:gd name="T7" fmla="*/ 143 h 145"/>
                    <a:gd name="T8" fmla="*/ 31 w 118"/>
                    <a:gd name="T9" fmla="*/ 143 h 145"/>
                    <a:gd name="T10" fmla="*/ 19 w 118"/>
                    <a:gd name="T11" fmla="*/ 145 h 145"/>
                    <a:gd name="T12" fmla="*/ 9 w 118"/>
                    <a:gd name="T13" fmla="*/ 74 h 145"/>
                    <a:gd name="T14" fmla="*/ 5 w 118"/>
                    <a:gd name="T15" fmla="*/ 45 h 145"/>
                    <a:gd name="T16" fmla="*/ 3 w 118"/>
                    <a:gd name="T17" fmla="*/ 31 h 145"/>
                    <a:gd name="T18" fmla="*/ 1 w 118"/>
                    <a:gd name="T19" fmla="*/ 19 h 145"/>
                    <a:gd name="T20" fmla="*/ 1 w 118"/>
                    <a:gd name="T21" fmla="*/ 18 h 145"/>
                    <a:gd name="T22" fmla="*/ 0 w 118"/>
                    <a:gd name="T23" fmla="*/ 16 h 145"/>
                    <a:gd name="T24" fmla="*/ 10 w 118"/>
                    <a:gd name="T25" fmla="*/ 15 h 145"/>
                    <a:gd name="T26" fmla="*/ 38 w 118"/>
                    <a:gd name="T27" fmla="*/ 10 h 145"/>
                    <a:gd name="T28" fmla="*/ 50 w 118"/>
                    <a:gd name="T29" fmla="*/ 8 h 145"/>
                    <a:gd name="T30" fmla="*/ 90 w 118"/>
                    <a:gd name="T31" fmla="*/ 1 h 145"/>
                    <a:gd name="T32" fmla="*/ 99 w 118"/>
                    <a:gd name="T33" fmla="*/ 0 h 145"/>
                    <a:gd name="T34" fmla="*/ 100 w 118"/>
                    <a:gd name="T35" fmla="*/ 2 h 145"/>
                    <a:gd name="T36" fmla="*/ 100 w 118"/>
                    <a:gd name="T37" fmla="*/ 3 h 145"/>
                    <a:gd name="T38" fmla="*/ 118 w 118"/>
                    <a:gd name="T39" fmla="*/ 12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18" h="145">
                      <a:moveTo>
                        <a:pt x="118" y="120"/>
                      </a:moveTo>
                      <a:cubicBezTo>
                        <a:pt x="115" y="122"/>
                        <a:pt x="113" y="124"/>
                        <a:pt x="111" y="126"/>
                      </a:cubicBezTo>
                      <a:cubicBezTo>
                        <a:pt x="107" y="129"/>
                        <a:pt x="104" y="132"/>
                        <a:pt x="100" y="135"/>
                      </a:cubicBezTo>
                      <a:cubicBezTo>
                        <a:pt x="32" y="143"/>
                        <a:pt x="32" y="143"/>
                        <a:pt x="32" y="143"/>
                      </a:cubicBezTo>
                      <a:cubicBezTo>
                        <a:pt x="31" y="143"/>
                        <a:pt x="31" y="143"/>
                        <a:pt x="31" y="143"/>
                      </a:cubicBezTo>
                      <a:cubicBezTo>
                        <a:pt x="19" y="145"/>
                        <a:pt x="19" y="145"/>
                        <a:pt x="19" y="145"/>
                      </a:cubicBezTo>
                      <a:cubicBezTo>
                        <a:pt x="17" y="126"/>
                        <a:pt x="13" y="100"/>
                        <a:pt x="9" y="74"/>
                      </a:cubicBezTo>
                      <a:cubicBezTo>
                        <a:pt x="8" y="64"/>
                        <a:pt x="6" y="54"/>
                        <a:pt x="5" y="45"/>
                      </a:cubicBezTo>
                      <a:cubicBezTo>
                        <a:pt x="4" y="40"/>
                        <a:pt x="3" y="35"/>
                        <a:pt x="3" y="31"/>
                      </a:cubicBezTo>
                      <a:cubicBezTo>
                        <a:pt x="2" y="27"/>
                        <a:pt x="1" y="22"/>
                        <a:pt x="1" y="19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0" y="18"/>
                        <a:pt x="0" y="17"/>
                        <a:pt x="0" y="16"/>
                      </a:cubicBezTo>
                      <a:cubicBezTo>
                        <a:pt x="10" y="15"/>
                        <a:pt x="10" y="15"/>
                        <a:pt x="10" y="15"/>
                      </a:cubicBezTo>
                      <a:cubicBezTo>
                        <a:pt x="38" y="10"/>
                        <a:pt x="38" y="10"/>
                        <a:pt x="38" y="10"/>
                      </a:cubicBezTo>
                      <a:cubicBezTo>
                        <a:pt x="50" y="8"/>
                        <a:pt x="50" y="8"/>
                        <a:pt x="50" y="8"/>
                      </a:cubicBezTo>
                      <a:cubicBezTo>
                        <a:pt x="90" y="1"/>
                        <a:pt x="90" y="1"/>
                        <a:pt x="90" y="1"/>
                      </a:cubicBezTo>
                      <a:cubicBezTo>
                        <a:pt x="99" y="0"/>
                        <a:pt x="99" y="0"/>
                        <a:pt x="99" y="0"/>
                      </a:cubicBezTo>
                      <a:cubicBezTo>
                        <a:pt x="99" y="0"/>
                        <a:pt x="100" y="1"/>
                        <a:pt x="100" y="2"/>
                      </a:cubicBezTo>
                      <a:cubicBezTo>
                        <a:pt x="100" y="2"/>
                        <a:pt x="100" y="3"/>
                        <a:pt x="100" y="3"/>
                      </a:cubicBezTo>
                      <a:cubicBezTo>
                        <a:pt x="102" y="18"/>
                        <a:pt x="112" y="77"/>
                        <a:pt x="118" y="1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79" name="Freeform 9">
                  <a:extLst>
                    <a:ext uri="{FF2B5EF4-FFF2-40B4-BE49-F238E27FC236}">
                      <a16:creationId xmlns:a16="http://schemas.microsoft.com/office/drawing/2014/main" id="{6DD137B9-4A3B-4E34-B845-6AE9FF8CEC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38" y="3459"/>
                  <a:ext cx="83" cy="83"/>
                </a:xfrm>
                <a:custGeom>
                  <a:avLst/>
                  <a:gdLst>
                    <a:gd name="T0" fmla="*/ 7 w 112"/>
                    <a:gd name="T1" fmla="*/ 42 h 111"/>
                    <a:gd name="T2" fmla="*/ 43 w 112"/>
                    <a:gd name="T3" fmla="*/ 104 h 111"/>
                    <a:gd name="T4" fmla="*/ 104 w 112"/>
                    <a:gd name="T5" fmla="*/ 68 h 111"/>
                    <a:gd name="T6" fmla="*/ 69 w 112"/>
                    <a:gd name="T7" fmla="*/ 7 h 111"/>
                    <a:gd name="T8" fmla="*/ 7 w 112"/>
                    <a:gd name="T9" fmla="*/ 42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2" h="111">
                      <a:moveTo>
                        <a:pt x="7" y="42"/>
                      </a:moveTo>
                      <a:cubicBezTo>
                        <a:pt x="0" y="69"/>
                        <a:pt x="16" y="97"/>
                        <a:pt x="43" y="104"/>
                      </a:cubicBezTo>
                      <a:cubicBezTo>
                        <a:pt x="70" y="111"/>
                        <a:pt x="97" y="95"/>
                        <a:pt x="104" y="68"/>
                      </a:cubicBezTo>
                      <a:cubicBezTo>
                        <a:pt x="112" y="41"/>
                        <a:pt x="96" y="14"/>
                        <a:pt x="69" y="7"/>
                      </a:cubicBezTo>
                      <a:cubicBezTo>
                        <a:pt x="42" y="0"/>
                        <a:pt x="14" y="15"/>
                        <a:pt x="7" y="4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80" name="Freeform 10">
                  <a:extLst>
                    <a:ext uri="{FF2B5EF4-FFF2-40B4-BE49-F238E27FC236}">
                      <a16:creationId xmlns:a16="http://schemas.microsoft.com/office/drawing/2014/main" id="{491EE1D9-5526-4D52-8307-36BB46B840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68" y="3596"/>
                  <a:ext cx="47" cy="13"/>
                </a:xfrm>
                <a:custGeom>
                  <a:avLst/>
                  <a:gdLst>
                    <a:gd name="T0" fmla="*/ 64 w 64"/>
                    <a:gd name="T1" fmla="*/ 0 h 17"/>
                    <a:gd name="T2" fmla="*/ 40 w 64"/>
                    <a:gd name="T3" fmla="*/ 17 h 17"/>
                    <a:gd name="T4" fmla="*/ 0 w 64"/>
                    <a:gd name="T5" fmla="*/ 15 h 17"/>
                    <a:gd name="T6" fmla="*/ 0 w 64"/>
                    <a:gd name="T7" fmla="*/ 7 h 17"/>
                    <a:gd name="T8" fmla="*/ 64 w 64"/>
                    <a:gd name="T9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17">
                      <a:moveTo>
                        <a:pt x="64" y="0"/>
                      </a:moveTo>
                      <a:cubicBezTo>
                        <a:pt x="56" y="6"/>
                        <a:pt x="48" y="12"/>
                        <a:pt x="40" y="17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7"/>
                        <a:pt x="0" y="7"/>
                        <a:pt x="0" y="7"/>
                      </a:cubicBez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DFB69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81" name="Freeform 11">
                  <a:extLst>
                    <a:ext uri="{FF2B5EF4-FFF2-40B4-BE49-F238E27FC236}">
                      <a16:creationId xmlns:a16="http://schemas.microsoft.com/office/drawing/2014/main" id="{4CCB6FEF-88D8-4E67-BCE8-586E23027D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20" y="3478"/>
                  <a:ext cx="127" cy="177"/>
                </a:xfrm>
                <a:custGeom>
                  <a:avLst/>
                  <a:gdLst>
                    <a:gd name="T0" fmla="*/ 172 w 172"/>
                    <a:gd name="T1" fmla="*/ 0 h 238"/>
                    <a:gd name="T2" fmla="*/ 172 w 172"/>
                    <a:gd name="T3" fmla="*/ 238 h 238"/>
                    <a:gd name="T4" fmla="*/ 170 w 172"/>
                    <a:gd name="T5" fmla="*/ 238 h 238"/>
                    <a:gd name="T6" fmla="*/ 122 w 172"/>
                    <a:gd name="T7" fmla="*/ 234 h 238"/>
                    <a:gd name="T8" fmla="*/ 108 w 172"/>
                    <a:gd name="T9" fmla="*/ 231 h 238"/>
                    <a:gd name="T10" fmla="*/ 70 w 172"/>
                    <a:gd name="T11" fmla="*/ 221 h 238"/>
                    <a:gd name="T12" fmla="*/ 8 w 172"/>
                    <a:gd name="T13" fmla="*/ 195 h 238"/>
                    <a:gd name="T14" fmla="*/ 8 w 172"/>
                    <a:gd name="T15" fmla="*/ 172 h 238"/>
                    <a:gd name="T16" fmla="*/ 8 w 172"/>
                    <a:gd name="T17" fmla="*/ 172 h 238"/>
                    <a:gd name="T18" fmla="*/ 7 w 172"/>
                    <a:gd name="T19" fmla="*/ 165 h 238"/>
                    <a:gd name="T20" fmla="*/ 3 w 172"/>
                    <a:gd name="T21" fmla="*/ 76 h 238"/>
                    <a:gd name="T22" fmla="*/ 2 w 172"/>
                    <a:gd name="T23" fmla="*/ 59 h 238"/>
                    <a:gd name="T24" fmla="*/ 1 w 172"/>
                    <a:gd name="T25" fmla="*/ 30 h 238"/>
                    <a:gd name="T26" fmla="*/ 0 w 172"/>
                    <a:gd name="T27" fmla="*/ 24 h 238"/>
                    <a:gd name="T28" fmla="*/ 0 w 172"/>
                    <a:gd name="T29" fmla="*/ 12 h 238"/>
                    <a:gd name="T30" fmla="*/ 27 w 172"/>
                    <a:gd name="T31" fmla="*/ 10 h 238"/>
                    <a:gd name="T32" fmla="*/ 31 w 172"/>
                    <a:gd name="T33" fmla="*/ 10 h 238"/>
                    <a:gd name="T34" fmla="*/ 37 w 172"/>
                    <a:gd name="T35" fmla="*/ 9 h 238"/>
                    <a:gd name="T36" fmla="*/ 39 w 172"/>
                    <a:gd name="T37" fmla="*/ 9 h 238"/>
                    <a:gd name="T38" fmla="*/ 90 w 172"/>
                    <a:gd name="T39" fmla="*/ 6 h 238"/>
                    <a:gd name="T40" fmla="*/ 106 w 172"/>
                    <a:gd name="T41" fmla="*/ 4 h 238"/>
                    <a:gd name="T42" fmla="*/ 107 w 172"/>
                    <a:gd name="T43" fmla="*/ 4 h 238"/>
                    <a:gd name="T44" fmla="*/ 113 w 172"/>
                    <a:gd name="T45" fmla="*/ 4 h 238"/>
                    <a:gd name="T46" fmla="*/ 114 w 172"/>
                    <a:gd name="T47" fmla="*/ 4 h 238"/>
                    <a:gd name="T48" fmla="*/ 166 w 172"/>
                    <a:gd name="T49" fmla="*/ 0 h 238"/>
                    <a:gd name="T50" fmla="*/ 170 w 172"/>
                    <a:gd name="T51" fmla="*/ 0 h 238"/>
                    <a:gd name="T52" fmla="*/ 171 w 172"/>
                    <a:gd name="T53" fmla="*/ 0 h 238"/>
                    <a:gd name="T54" fmla="*/ 172 w 172"/>
                    <a:gd name="T55" fmla="*/ 0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72" h="238">
                      <a:moveTo>
                        <a:pt x="172" y="0"/>
                      </a:moveTo>
                      <a:cubicBezTo>
                        <a:pt x="172" y="238"/>
                        <a:pt x="172" y="238"/>
                        <a:pt x="172" y="238"/>
                      </a:cubicBezTo>
                      <a:cubicBezTo>
                        <a:pt x="171" y="238"/>
                        <a:pt x="171" y="238"/>
                        <a:pt x="170" y="238"/>
                      </a:cubicBezTo>
                      <a:cubicBezTo>
                        <a:pt x="154" y="237"/>
                        <a:pt x="138" y="236"/>
                        <a:pt x="122" y="234"/>
                      </a:cubicBezTo>
                      <a:cubicBezTo>
                        <a:pt x="117" y="233"/>
                        <a:pt x="112" y="232"/>
                        <a:pt x="108" y="231"/>
                      </a:cubicBezTo>
                      <a:cubicBezTo>
                        <a:pt x="95" y="228"/>
                        <a:pt x="82" y="225"/>
                        <a:pt x="70" y="221"/>
                      </a:cubicBezTo>
                      <a:cubicBezTo>
                        <a:pt x="48" y="214"/>
                        <a:pt x="28" y="206"/>
                        <a:pt x="8" y="195"/>
                      </a:cubicBezTo>
                      <a:cubicBezTo>
                        <a:pt x="8" y="172"/>
                        <a:pt x="8" y="172"/>
                        <a:pt x="8" y="172"/>
                      </a:cubicBezTo>
                      <a:cubicBezTo>
                        <a:pt x="8" y="172"/>
                        <a:pt x="8" y="172"/>
                        <a:pt x="8" y="172"/>
                      </a:cubicBezTo>
                      <a:cubicBezTo>
                        <a:pt x="7" y="165"/>
                        <a:pt x="7" y="165"/>
                        <a:pt x="7" y="165"/>
                      </a:cubicBezTo>
                      <a:cubicBezTo>
                        <a:pt x="3" y="76"/>
                        <a:pt x="3" y="76"/>
                        <a:pt x="3" y="76"/>
                      </a:cubicBezTo>
                      <a:cubicBezTo>
                        <a:pt x="2" y="59"/>
                        <a:pt x="2" y="59"/>
                        <a:pt x="2" y="59"/>
                      </a:cubicBezTo>
                      <a:cubicBezTo>
                        <a:pt x="1" y="30"/>
                        <a:pt x="1" y="30"/>
                        <a:pt x="1" y="30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27" y="10"/>
                        <a:pt x="27" y="10"/>
                        <a:pt x="27" y="10"/>
                      </a:cubicBezTo>
                      <a:cubicBezTo>
                        <a:pt x="31" y="10"/>
                        <a:pt x="31" y="10"/>
                        <a:pt x="31" y="10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90" y="6"/>
                        <a:pt x="90" y="6"/>
                        <a:pt x="90" y="6"/>
                      </a:cubicBezTo>
                      <a:cubicBezTo>
                        <a:pt x="106" y="4"/>
                        <a:pt x="106" y="4"/>
                        <a:pt x="106" y="4"/>
                      </a:cubicBezTo>
                      <a:cubicBezTo>
                        <a:pt x="107" y="4"/>
                        <a:pt x="107" y="4"/>
                        <a:pt x="107" y="4"/>
                      </a:cubicBezTo>
                      <a:cubicBezTo>
                        <a:pt x="113" y="4"/>
                        <a:pt x="113" y="4"/>
                        <a:pt x="113" y="4"/>
                      </a:cubicBezTo>
                      <a:cubicBezTo>
                        <a:pt x="114" y="4"/>
                        <a:pt x="114" y="4"/>
                        <a:pt x="114" y="4"/>
                      </a:cubicBezTo>
                      <a:cubicBezTo>
                        <a:pt x="166" y="0"/>
                        <a:pt x="166" y="0"/>
                        <a:pt x="166" y="0"/>
                      </a:cubicBezTo>
                      <a:cubicBezTo>
                        <a:pt x="170" y="0"/>
                        <a:pt x="170" y="0"/>
                        <a:pt x="170" y="0"/>
                      </a:cubicBezTo>
                      <a:cubicBezTo>
                        <a:pt x="171" y="0"/>
                        <a:pt x="171" y="0"/>
                        <a:pt x="171" y="0"/>
                      </a:cubicBezTo>
                      <a:lnTo>
                        <a:pt x="17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82" name="Freeform 12">
                  <a:extLst>
                    <a:ext uri="{FF2B5EF4-FFF2-40B4-BE49-F238E27FC236}">
                      <a16:creationId xmlns:a16="http://schemas.microsoft.com/office/drawing/2014/main" id="{1DD3815E-82F8-4321-BE4E-FADFA2008F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99" y="3417"/>
                  <a:ext cx="147" cy="116"/>
                </a:xfrm>
                <a:custGeom>
                  <a:avLst/>
                  <a:gdLst>
                    <a:gd name="T0" fmla="*/ 27 w 147"/>
                    <a:gd name="T1" fmla="*/ 116 h 116"/>
                    <a:gd name="T2" fmla="*/ 0 w 147"/>
                    <a:gd name="T3" fmla="*/ 47 h 116"/>
                    <a:gd name="T4" fmla="*/ 121 w 147"/>
                    <a:gd name="T5" fmla="*/ 0 h 116"/>
                    <a:gd name="T6" fmla="*/ 147 w 147"/>
                    <a:gd name="T7" fmla="*/ 70 h 116"/>
                    <a:gd name="T8" fmla="*/ 27 w 147"/>
                    <a:gd name="T9" fmla="*/ 116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7" h="116">
                      <a:moveTo>
                        <a:pt x="27" y="116"/>
                      </a:moveTo>
                      <a:lnTo>
                        <a:pt x="0" y="47"/>
                      </a:lnTo>
                      <a:lnTo>
                        <a:pt x="121" y="0"/>
                      </a:lnTo>
                      <a:lnTo>
                        <a:pt x="147" y="70"/>
                      </a:lnTo>
                      <a:lnTo>
                        <a:pt x="27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83" name="Freeform 13">
                  <a:extLst>
                    <a:ext uri="{FF2B5EF4-FFF2-40B4-BE49-F238E27FC236}">
                      <a16:creationId xmlns:a16="http://schemas.microsoft.com/office/drawing/2014/main" id="{94CE0FC8-98FA-4525-9406-12C107F128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5" y="3478"/>
                  <a:ext cx="127" cy="177"/>
                </a:xfrm>
                <a:custGeom>
                  <a:avLst/>
                  <a:gdLst>
                    <a:gd name="T0" fmla="*/ 172 w 172"/>
                    <a:gd name="T1" fmla="*/ 12 h 238"/>
                    <a:gd name="T2" fmla="*/ 171 w 172"/>
                    <a:gd name="T3" fmla="*/ 32 h 238"/>
                    <a:gd name="T4" fmla="*/ 170 w 172"/>
                    <a:gd name="T5" fmla="*/ 65 h 238"/>
                    <a:gd name="T6" fmla="*/ 169 w 172"/>
                    <a:gd name="T7" fmla="*/ 78 h 238"/>
                    <a:gd name="T8" fmla="*/ 165 w 172"/>
                    <a:gd name="T9" fmla="*/ 165 h 238"/>
                    <a:gd name="T10" fmla="*/ 165 w 172"/>
                    <a:gd name="T11" fmla="*/ 169 h 238"/>
                    <a:gd name="T12" fmla="*/ 165 w 172"/>
                    <a:gd name="T13" fmla="*/ 172 h 238"/>
                    <a:gd name="T14" fmla="*/ 164 w 172"/>
                    <a:gd name="T15" fmla="*/ 201 h 238"/>
                    <a:gd name="T16" fmla="*/ 100 w 172"/>
                    <a:gd name="T17" fmla="*/ 225 h 238"/>
                    <a:gd name="T18" fmla="*/ 76 w 172"/>
                    <a:gd name="T19" fmla="*/ 231 h 238"/>
                    <a:gd name="T20" fmla="*/ 49 w 172"/>
                    <a:gd name="T21" fmla="*/ 235 h 238"/>
                    <a:gd name="T22" fmla="*/ 7 w 172"/>
                    <a:gd name="T23" fmla="*/ 238 h 238"/>
                    <a:gd name="T24" fmla="*/ 2 w 172"/>
                    <a:gd name="T25" fmla="*/ 238 h 238"/>
                    <a:gd name="T26" fmla="*/ 0 w 172"/>
                    <a:gd name="T27" fmla="*/ 238 h 238"/>
                    <a:gd name="T28" fmla="*/ 0 w 172"/>
                    <a:gd name="T29" fmla="*/ 0 h 238"/>
                    <a:gd name="T30" fmla="*/ 1 w 172"/>
                    <a:gd name="T31" fmla="*/ 0 h 238"/>
                    <a:gd name="T32" fmla="*/ 2 w 172"/>
                    <a:gd name="T33" fmla="*/ 0 h 238"/>
                    <a:gd name="T34" fmla="*/ 8 w 172"/>
                    <a:gd name="T35" fmla="*/ 0 h 238"/>
                    <a:gd name="T36" fmla="*/ 46 w 172"/>
                    <a:gd name="T37" fmla="*/ 3 h 238"/>
                    <a:gd name="T38" fmla="*/ 58 w 172"/>
                    <a:gd name="T39" fmla="*/ 4 h 238"/>
                    <a:gd name="T40" fmla="*/ 62 w 172"/>
                    <a:gd name="T41" fmla="*/ 4 h 238"/>
                    <a:gd name="T42" fmla="*/ 66 w 172"/>
                    <a:gd name="T43" fmla="*/ 4 h 238"/>
                    <a:gd name="T44" fmla="*/ 85 w 172"/>
                    <a:gd name="T45" fmla="*/ 6 h 238"/>
                    <a:gd name="T46" fmla="*/ 137 w 172"/>
                    <a:gd name="T47" fmla="*/ 10 h 238"/>
                    <a:gd name="T48" fmla="*/ 140 w 172"/>
                    <a:gd name="T49" fmla="*/ 10 h 238"/>
                    <a:gd name="T50" fmla="*/ 147 w 172"/>
                    <a:gd name="T51" fmla="*/ 10 h 238"/>
                    <a:gd name="T52" fmla="*/ 172 w 172"/>
                    <a:gd name="T53" fmla="*/ 12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72" h="238">
                      <a:moveTo>
                        <a:pt x="172" y="12"/>
                      </a:moveTo>
                      <a:cubicBezTo>
                        <a:pt x="171" y="32"/>
                        <a:pt x="171" y="32"/>
                        <a:pt x="171" y="32"/>
                      </a:cubicBezTo>
                      <a:cubicBezTo>
                        <a:pt x="170" y="65"/>
                        <a:pt x="170" y="65"/>
                        <a:pt x="170" y="65"/>
                      </a:cubicBezTo>
                      <a:cubicBezTo>
                        <a:pt x="169" y="78"/>
                        <a:pt x="169" y="78"/>
                        <a:pt x="169" y="78"/>
                      </a:cubicBezTo>
                      <a:cubicBezTo>
                        <a:pt x="165" y="165"/>
                        <a:pt x="165" y="165"/>
                        <a:pt x="165" y="165"/>
                      </a:cubicBezTo>
                      <a:cubicBezTo>
                        <a:pt x="165" y="169"/>
                        <a:pt x="165" y="169"/>
                        <a:pt x="165" y="169"/>
                      </a:cubicBezTo>
                      <a:cubicBezTo>
                        <a:pt x="165" y="172"/>
                        <a:pt x="165" y="172"/>
                        <a:pt x="165" y="172"/>
                      </a:cubicBezTo>
                      <a:cubicBezTo>
                        <a:pt x="164" y="201"/>
                        <a:pt x="164" y="201"/>
                        <a:pt x="164" y="201"/>
                      </a:cubicBezTo>
                      <a:cubicBezTo>
                        <a:pt x="144" y="211"/>
                        <a:pt x="123" y="219"/>
                        <a:pt x="100" y="225"/>
                      </a:cubicBezTo>
                      <a:cubicBezTo>
                        <a:pt x="92" y="228"/>
                        <a:pt x="84" y="230"/>
                        <a:pt x="76" y="231"/>
                      </a:cubicBezTo>
                      <a:cubicBezTo>
                        <a:pt x="67" y="233"/>
                        <a:pt x="58" y="234"/>
                        <a:pt x="49" y="235"/>
                      </a:cubicBezTo>
                      <a:cubicBezTo>
                        <a:pt x="35" y="237"/>
                        <a:pt x="21" y="238"/>
                        <a:pt x="7" y="238"/>
                      </a:cubicBezTo>
                      <a:cubicBezTo>
                        <a:pt x="6" y="238"/>
                        <a:pt x="4" y="238"/>
                        <a:pt x="2" y="238"/>
                      </a:cubicBezTo>
                      <a:cubicBezTo>
                        <a:pt x="1" y="238"/>
                        <a:pt x="1" y="238"/>
                        <a:pt x="0" y="238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6" y="3"/>
                        <a:pt x="46" y="3"/>
                        <a:pt x="46" y="3"/>
                      </a:cubicBezTo>
                      <a:cubicBezTo>
                        <a:pt x="58" y="4"/>
                        <a:pt x="58" y="4"/>
                        <a:pt x="58" y="4"/>
                      </a:cubicBezTo>
                      <a:cubicBezTo>
                        <a:pt x="62" y="4"/>
                        <a:pt x="62" y="4"/>
                        <a:pt x="62" y="4"/>
                      </a:cubicBezTo>
                      <a:cubicBezTo>
                        <a:pt x="66" y="4"/>
                        <a:pt x="66" y="4"/>
                        <a:pt x="66" y="4"/>
                      </a:cubicBezTo>
                      <a:cubicBezTo>
                        <a:pt x="85" y="6"/>
                        <a:pt x="85" y="6"/>
                        <a:pt x="85" y="6"/>
                      </a:cubicBezTo>
                      <a:cubicBezTo>
                        <a:pt x="137" y="10"/>
                        <a:pt x="137" y="10"/>
                        <a:pt x="137" y="10"/>
                      </a:cubicBezTo>
                      <a:cubicBezTo>
                        <a:pt x="140" y="10"/>
                        <a:pt x="140" y="10"/>
                        <a:pt x="140" y="10"/>
                      </a:cubicBezTo>
                      <a:cubicBezTo>
                        <a:pt x="147" y="10"/>
                        <a:pt x="147" y="10"/>
                        <a:pt x="147" y="10"/>
                      </a:cubicBezTo>
                      <a:lnTo>
                        <a:pt x="172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84" name="Freeform 14">
                  <a:extLst>
                    <a:ext uri="{FF2B5EF4-FFF2-40B4-BE49-F238E27FC236}">
                      <a16:creationId xmlns:a16="http://schemas.microsoft.com/office/drawing/2014/main" id="{7C0D6352-E65A-4A86-8ED2-6DE66B8FAC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69" y="3467"/>
                  <a:ext cx="74" cy="154"/>
                </a:xfrm>
                <a:custGeom>
                  <a:avLst/>
                  <a:gdLst>
                    <a:gd name="T0" fmla="*/ 101 w 101"/>
                    <a:gd name="T1" fmla="*/ 40 h 207"/>
                    <a:gd name="T2" fmla="*/ 101 w 101"/>
                    <a:gd name="T3" fmla="*/ 49 h 207"/>
                    <a:gd name="T4" fmla="*/ 97 w 101"/>
                    <a:gd name="T5" fmla="*/ 69 h 207"/>
                    <a:gd name="T6" fmla="*/ 96 w 101"/>
                    <a:gd name="T7" fmla="*/ 78 h 207"/>
                    <a:gd name="T8" fmla="*/ 95 w 101"/>
                    <a:gd name="T9" fmla="*/ 83 h 207"/>
                    <a:gd name="T10" fmla="*/ 94 w 101"/>
                    <a:gd name="T11" fmla="*/ 86 h 207"/>
                    <a:gd name="T12" fmla="*/ 93 w 101"/>
                    <a:gd name="T13" fmla="*/ 91 h 207"/>
                    <a:gd name="T14" fmla="*/ 79 w 101"/>
                    <a:gd name="T15" fmla="*/ 179 h 207"/>
                    <a:gd name="T16" fmla="*/ 78 w 101"/>
                    <a:gd name="T17" fmla="*/ 186 h 207"/>
                    <a:gd name="T18" fmla="*/ 75 w 101"/>
                    <a:gd name="T19" fmla="*/ 207 h 207"/>
                    <a:gd name="T20" fmla="*/ 47 w 101"/>
                    <a:gd name="T21" fmla="*/ 190 h 207"/>
                    <a:gd name="T22" fmla="*/ 26 w 101"/>
                    <a:gd name="T23" fmla="*/ 175 h 207"/>
                    <a:gd name="T24" fmla="*/ 24 w 101"/>
                    <a:gd name="T25" fmla="*/ 173 h 207"/>
                    <a:gd name="T26" fmla="*/ 0 w 101"/>
                    <a:gd name="T27" fmla="*/ 152 h 207"/>
                    <a:gd name="T28" fmla="*/ 14 w 101"/>
                    <a:gd name="T29" fmla="*/ 71 h 207"/>
                    <a:gd name="T30" fmla="*/ 15 w 101"/>
                    <a:gd name="T31" fmla="*/ 64 h 207"/>
                    <a:gd name="T32" fmla="*/ 20 w 101"/>
                    <a:gd name="T33" fmla="*/ 35 h 207"/>
                    <a:gd name="T34" fmla="*/ 46 w 101"/>
                    <a:gd name="T35" fmla="*/ 4 h 207"/>
                    <a:gd name="T36" fmla="*/ 67 w 101"/>
                    <a:gd name="T37" fmla="*/ 2 h 207"/>
                    <a:gd name="T38" fmla="*/ 97 w 101"/>
                    <a:gd name="T39" fmla="*/ 24 h 207"/>
                    <a:gd name="T40" fmla="*/ 98 w 101"/>
                    <a:gd name="T41" fmla="*/ 27 h 207"/>
                    <a:gd name="T42" fmla="*/ 99 w 101"/>
                    <a:gd name="T43" fmla="*/ 29 h 207"/>
                    <a:gd name="T44" fmla="*/ 101 w 101"/>
                    <a:gd name="T45" fmla="*/ 40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01" h="207">
                      <a:moveTo>
                        <a:pt x="101" y="40"/>
                      </a:moveTo>
                      <a:cubicBezTo>
                        <a:pt x="101" y="43"/>
                        <a:pt x="101" y="46"/>
                        <a:pt x="101" y="49"/>
                      </a:cubicBezTo>
                      <a:cubicBezTo>
                        <a:pt x="100" y="55"/>
                        <a:pt x="98" y="62"/>
                        <a:pt x="97" y="69"/>
                      </a:cubicBezTo>
                      <a:cubicBezTo>
                        <a:pt x="97" y="72"/>
                        <a:pt x="96" y="75"/>
                        <a:pt x="96" y="78"/>
                      </a:cubicBezTo>
                      <a:cubicBezTo>
                        <a:pt x="95" y="79"/>
                        <a:pt x="95" y="81"/>
                        <a:pt x="95" y="83"/>
                      </a:cubicBezTo>
                      <a:cubicBezTo>
                        <a:pt x="95" y="84"/>
                        <a:pt x="94" y="85"/>
                        <a:pt x="94" y="86"/>
                      </a:cubicBezTo>
                      <a:cubicBezTo>
                        <a:pt x="94" y="87"/>
                        <a:pt x="94" y="89"/>
                        <a:pt x="93" y="91"/>
                      </a:cubicBezTo>
                      <a:cubicBezTo>
                        <a:pt x="89" y="117"/>
                        <a:pt x="83" y="147"/>
                        <a:pt x="79" y="179"/>
                      </a:cubicBezTo>
                      <a:cubicBezTo>
                        <a:pt x="78" y="182"/>
                        <a:pt x="78" y="184"/>
                        <a:pt x="78" y="186"/>
                      </a:cubicBezTo>
                      <a:cubicBezTo>
                        <a:pt x="77" y="193"/>
                        <a:pt x="76" y="200"/>
                        <a:pt x="75" y="207"/>
                      </a:cubicBezTo>
                      <a:cubicBezTo>
                        <a:pt x="65" y="202"/>
                        <a:pt x="56" y="196"/>
                        <a:pt x="47" y="190"/>
                      </a:cubicBezTo>
                      <a:cubicBezTo>
                        <a:pt x="40" y="185"/>
                        <a:pt x="33" y="180"/>
                        <a:pt x="26" y="175"/>
                      </a:cubicBezTo>
                      <a:cubicBezTo>
                        <a:pt x="25" y="174"/>
                        <a:pt x="25" y="173"/>
                        <a:pt x="24" y="173"/>
                      </a:cubicBezTo>
                      <a:cubicBezTo>
                        <a:pt x="16" y="166"/>
                        <a:pt x="8" y="159"/>
                        <a:pt x="0" y="152"/>
                      </a:cubicBezTo>
                      <a:cubicBezTo>
                        <a:pt x="5" y="122"/>
                        <a:pt x="9" y="95"/>
                        <a:pt x="14" y="71"/>
                      </a:cubicBezTo>
                      <a:cubicBezTo>
                        <a:pt x="14" y="69"/>
                        <a:pt x="15" y="66"/>
                        <a:pt x="15" y="64"/>
                      </a:cubicBezTo>
                      <a:cubicBezTo>
                        <a:pt x="17" y="54"/>
                        <a:pt x="19" y="44"/>
                        <a:pt x="20" y="35"/>
                      </a:cubicBezTo>
                      <a:cubicBezTo>
                        <a:pt x="22" y="20"/>
                        <a:pt x="33" y="9"/>
                        <a:pt x="46" y="4"/>
                      </a:cubicBezTo>
                      <a:cubicBezTo>
                        <a:pt x="52" y="1"/>
                        <a:pt x="60" y="0"/>
                        <a:pt x="67" y="2"/>
                      </a:cubicBezTo>
                      <a:cubicBezTo>
                        <a:pt x="81" y="4"/>
                        <a:pt x="92" y="13"/>
                        <a:pt x="97" y="24"/>
                      </a:cubicBezTo>
                      <a:cubicBezTo>
                        <a:pt x="98" y="25"/>
                        <a:pt x="98" y="26"/>
                        <a:pt x="98" y="27"/>
                      </a:cubicBezTo>
                      <a:cubicBezTo>
                        <a:pt x="99" y="28"/>
                        <a:pt x="99" y="28"/>
                        <a:pt x="99" y="29"/>
                      </a:cubicBezTo>
                      <a:cubicBezTo>
                        <a:pt x="100" y="33"/>
                        <a:pt x="101" y="36"/>
                        <a:pt x="101" y="40"/>
                      </a:cubicBezTo>
                      <a:close/>
                    </a:path>
                  </a:pathLst>
                </a:custGeom>
                <a:solidFill>
                  <a:srgbClr val="F9CC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85" name="Freeform 15">
                  <a:extLst>
                    <a:ext uri="{FF2B5EF4-FFF2-40B4-BE49-F238E27FC236}">
                      <a16:creationId xmlns:a16="http://schemas.microsoft.com/office/drawing/2014/main" id="{4F4B02B3-B901-4D39-8B54-506037A0DD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64" y="3493"/>
                  <a:ext cx="85" cy="109"/>
                </a:xfrm>
                <a:custGeom>
                  <a:avLst/>
                  <a:gdLst>
                    <a:gd name="T0" fmla="*/ 116 w 116"/>
                    <a:gd name="T1" fmla="*/ 16 h 147"/>
                    <a:gd name="T2" fmla="*/ 116 w 116"/>
                    <a:gd name="T3" fmla="*/ 18 h 147"/>
                    <a:gd name="T4" fmla="*/ 116 w 116"/>
                    <a:gd name="T5" fmla="*/ 18 h 147"/>
                    <a:gd name="T6" fmla="*/ 114 w 116"/>
                    <a:gd name="T7" fmla="*/ 30 h 147"/>
                    <a:gd name="T8" fmla="*/ 111 w 116"/>
                    <a:gd name="T9" fmla="*/ 45 h 147"/>
                    <a:gd name="T10" fmla="*/ 106 w 116"/>
                    <a:gd name="T11" fmla="*/ 78 h 147"/>
                    <a:gd name="T12" fmla="*/ 96 w 116"/>
                    <a:gd name="T13" fmla="*/ 147 h 147"/>
                    <a:gd name="T14" fmla="*/ 85 w 116"/>
                    <a:gd name="T15" fmla="*/ 145 h 147"/>
                    <a:gd name="T16" fmla="*/ 83 w 116"/>
                    <a:gd name="T17" fmla="*/ 145 h 147"/>
                    <a:gd name="T18" fmla="*/ 30 w 116"/>
                    <a:gd name="T19" fmla="*/ 139 h 147"/>
                    <a:gd name="T20" fmla="*/ 6 w 116"/>
                    <a:gd name="T21" fmla="*/ 118 h 147"/>
                    <a:gd name="T22" fmla="*/ 0 w 116"/>
                    <a:gd name="T23" fmla="*/ 111 h 147"/>
                    <a:gd name="T24" fmla="*/ 16 w 116"/>
                    <a:gd name="T25" fmla="*/ 2 h 147"/>
                    <a:gd name="T26" fmla="*/ 16 w 116"/>
                    <a:gd name="T27" fmla="*/ 1 h 147"/>
                    <a:gd name="T28" fmla="*/ 17 w 116"/>
                    <a:gd name="T29" fmla="*/ 0 h 147"/>
                    <a:gd name="T30" fmla="*/ 26 w 116"/>
                    <a:gd name="T31" fmla="*/ 1 h 147"/>
                    <a:gd name="T32" fmla="*/ 66 w 116"/>
                    <a:gd name="T33" fmla="*/ 8 h 147"/>
                    <a:gd name="T34" fmla="*/ 66 w 116"/>
                    <a:gd name="T35" fmla="*/ 8 h 147"/>
                    <a:gd name="T36" fmla="*/ 77 w 116"/>
                    <a:gd name="T37" fmla="*/ 10 h 147"/>
                    <a:gd name="T38" fmla="*/ 107 w 116"/>
                    <a:gd name="T39" fmla="*/ 15 h 147"/>
                    <a:gd name="T40" fmla="*/ 116 w 116"/>
                    <a:gd name="T41" fmla="*/ 16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6" h="147">
                      <a:moveTo>
                        <a:pt x="116" y="16"/>
                      </a:moveTo>
                      <a:cubicBezTo>
                        <a:pt x="116" y="17"/>
                        <a:pt x="116" y="17"/>
                        <a:pt x="116" y="18"/>
                      </a:cubicBezTo>
                      <a:cubicBezTo>
                        <a:pt x="116" y="18"/>
                        <a:pt x="116" y="18"/>
                        <a:pt x="116" y="18"/>
                      </a:cubicBezTo>
                      <a:cubicBezTo>
                        <a:pt x="115" y="22"/>
                        <a:pt x="114" y="26"/>
                        <a:pt x="114" y="30"/>
                      </a:cubicBezTo>
                      <a:cubicBezTo>
                        <a:pt x="113" y="35"/>
                        <a:pt x="112" y="40"/>
                        <a:pt x="111" y="45"/>
                      </a:cubicBezTo>
                      <a:cubicBezTo>
                        <a:pt x="110" y="55"/>
                        <a:pt x="108" y="66"/>
                        <a:pt x="106" y="78"/>
                      </a:cubicBezTo>
                      <a:cubicBezTo>
                        <a:pt x="102" y="103"/>
                        <a:pt x="99" y="129"/>
                        <a:pt x="96" y="147"/>
                      </a:cubicBezTo>
                      <a:cubicBezTo>
                        <a:pt x="85" y="145"/>
                        <a:pt x="85" y="145"/>
                        <a:pt x="85" y="145"/>
                      </a:cubicBezTo>
                      <a:cubicBezTo>
                        <a:pt x="83" y="145"/>
                        <a:pt x="83" y="145"/>
                        <a:pt x="83" y="145"/>
                      </a:cubicBezTo>
                      <a:cubicBezTo>
                        <a:pt x="30" y="139"/>
                        <a:pt x="30" y="139"/>
                        <a:pt x="30" y="139"/>
                      </a:cubicBezTo>
                      <a:cubicBezTo>
                        <a:pt x="22" y="132"/>
                        <a:pt x="14" y="125"/>
                        <a:pt x="6" y="118"/>
                      </a:cubicBezTo>
                      <a:cubicBezTo>
                        <a:pt x="4" y="116"/>
                        <a:pt x="2" y="113"/>
                        <a:pt x="0" y="111"/>
                      </a:cubicBezTo>
                      <a:cubicBezTo>
                        <a:pt x="5" y="75"/>
                        <a:pt x="12" y="28"/>
                        <a:pt x="16" y="2"/>
                      </a:cubicBezTo>
                      <a:cubicBezTo>
                        <a:pt x="16" y="1"/>
                        <a:pt x="16" y="1"/>
                        <a:pt x="16" y="1"/>
                      </a:cubicBezTo>
                      <a:cubicBezTo>
                        <a:pt x="17" y="1"/>
                        <a:pt x="17" y="0"/>
                        <a:pt x="17" y="0"/>
                      </a:cubicBezTo>
                      <a:cubicBezTo>
                        <a:pt x="26" y="1"/>
                        <a:pt x="26" y="1"/>
                        <a:pt x="26" y="1"/>
                      </a:cubicBezTo>
                      <a:cubicBezTo>
                        <a:pt x="66" y="8"/>
                        <a:pt x="66" y="8"/>
                        <a:pt x="66" y="8"/>
                      </a:cubicBezTo>
                      <a:cubicBezTo>
                        <a:pt x="66" y="8"/>
                        <a:pt x="66" y="8"/>
                        <a:pt x="66" y="8"/>
                      </a:cubicBezTo>
                      <a:cubicBezTo>
                        <a:pt x="77" y="10"/>
                        <a:pt x="77" y="10"/>
                        <a:pt x="77" y="10"/>
                      </a:cubicBezTo>
                      <a:cubicBezTo>
                        <a:pt x="107" y="15"/>
                        <a:pt x="107" y="15"/>
                        <a:pt x="107" y="15"/>
                      </a:cubicBezTo>
                      <a:lnTo>
                        <a:pt x="116" y="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86" name="Freeform 16">
                  <a:extLst>
                    <a:ext uri="{FF2B5EF4-FFF2-40B4-BE49-F238E27FC236}">
                      <a16:creationId xmlns:a16="http://schemas.microsoft.com/office/drawing/2014/main" id="{7006038A-15D7-4752-A4B6-382D7DFF7A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72" y="3457"/>
                  <a:ext cx="82" cy="83"/>
                </a:xfrm>
                <a:custGeom>
                  <a:avLst/>
                  <a:gdLst>
                    <a:gd name="T0" fmla="*/ 104 w 111"/>
                    <a:gd name="T1" fmla="*/ 43 h 112"/>
                    <a:gd name="T2" fmla="*/ 68 w 111"/>
                    <a:gd name="T3" fmla="*/ 104 h 112"/>
                    <a:gd name="T4" fmla="*/ 7 w 111"/>
                    <a:gd name="T5" fmla="*/ 69 h 112"/>
                    <a:gd name="T6" fmla="*/ 42 w 111"/>
                    <a:gd name="T7" fmla="*/ 7 h 112"/>
                    <a:gd name="T8" fmla="*/ 104 w 111"/>
                    <a:gd name="T9" fmla="*/ 43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1" h="112">
                      <a:moveTo>
                        <a:pt x="104" y="43"/>
                      </a:moveTo>
                      <a:cubicBezTo>
                        <a:pt x="111" y="70"/>
                        <a:pt x="95" y="97"/>
                        <a:pt x="68" y="104"/>
                      </a:cubicBezTo>
                      <a:cubicBezTo>
                        <a:pt x="41" y="112"/>
                        <a:pt x="14" y="96"/>
                        <a:pt x="7" y="69"/>
                      </a:cubicBezTo>
                      <a:cubicBezTo>
                        <a:pt x="0" y="42"/>
                        <a:pt x="16" y="14"/>
                        <a:pt x="42" y="7"/>
                      </a:cubicBezTo>
                      <a:cubicBezTo>
                        <a:pt x="69" y="0"/>
                        <a:pt x="97" y="16"/>
                        <a:pt x="104" y="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87" name="Freeform 17">
                  <a:extLst>
                    <a:ext uri="{FF2B5EF4-FFF2-40B4-BE49-F238E27FC236}">
                      <a16:creationId xmlns:a16="http://schemas.microsoft.com/office/drawing/2014/main" id="{EE5CF7D6-33C6-4E4A-9A59-280696494B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88" y="3597"/>
                  <a:ext cx="36" cy="12"/>
                </a:xfrm>
                <a:custGeom>
                  <a:avLst/>
                  <a:gdLst>
                    <a:gd name="T0" fmla="*/ 50 w 50"/>
                    <a:gd name="T1" fmla="*/ 5 h 15"/>
                    <a:gd name="T2" fmla="*/ 50 w 50"/>
                    <a:gd name="T3" fmla="*/ 13 h 15"/>
                    <a:gd name="T4" fmla="*/ 21 w 50"/>
                    <a:gd name="T5" fmla="*/ 15 h 15"/>
                    <a:gd name="T6" fmla="*/ 0 w 50"/>
                    <a:gd name="T7" fmla="*/ 0 h 15"/>
                    <a:gd name="T8" fmla="*/ 50 w 50"/>
                    <a:gd name="T9" fmla="*/ 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15">
                      <a:moveTo>
                        <a:pt x="50" y="5"/>
                      </a:moveTo>
                      <a:cubicBezTo>
                        <a:pt x="50" y="13"/>
                        <a:pt x="50" y="13"/>
                        <a:pt x="50" y="13"/>
                      </a:cubicBezTo>
                      <a:cubicBezTo>
                        <a:pt x="21" y="15"/>
                        <a:pt x="21" y="15"/>
                        <a:pt x="21" y="15"/>
                      </a:cubicBezTo>
                      <a:cubicBezTo>
                        <a:pt x="14" y="10"/>
                        <a:pt x="7" y="5"/>
                        <a:pt x="0" y="0"/>
                      </a:cubicBezTo>
                      <a:lnTo>
                        <a:pt x="50" y="5"/>
                      </a:lnTo>
                      <a:close/>
                    </a:path>
                  </a:pathLst>
                </a:custGeom>
                <a:solidFill>
                  <a:srgbClr val="DFB69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88" name="Freeform 18">
                  <a:extLst>
                    <a:ext uri="{FF2B5EF4-FFF2-40B4-BE49-F238E27FC236}">
                      <a16:creationId xmlns:a16="http://schemas.microsoft.com/office/drawing/2014/main" id="{6F72ED48-47A7-484D-8150-78C5AA1382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99" y="3430"/>
                  <a:ext cx="88" cy="76"/>
                </a:xfrm>
                <a:custGeom>
                  <a:avLst/>
                  <a:gdLst>
                    <a:gd name="T0" fmla="*/ 12 w 88"/>
                    <a:gd name="T1" fmla="*/ 16 h 76"/>
                    <a:gd name="T2" fmla="*/ 47 w 88"/>
                    <a:gd name="T3" fmla="*/ 0 h 76"/>
                    <a:gd name="T4" fmla="*/ 88 w 88"/>
                    <a:gd name="T5" fmla="*/ 37 h 76"/>
                    <a:gd name="T6" fmla="*/ 65 w 88"/>
                    <a:gd name="T7" fmla="*/ 72 h 76"/>
                    <a:gd name="T8" fmla="*/ 0 w 88"/>
                    <a:gd name="T9" fmla="*/ 76 h 76"/>
                    <a:gd name="T10" fmla="*/ 12 w 88"/>
                    <a:gd name="T11" fmla="*/ 16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8" h="76">
                      <a:moveTo>
                        <a:pt x="12" y="16"/>
                      </a:moveTo>
                      <a:lnTo>
                        <a:pt x="47" y="0"/>
                      </a:lnTo>
                      <a:lnTo>
                        <a:pt x="88" y="37"/>
                      </a:lnTo>
                      <a:lnTo>
                        <a:pt x="65" y="72"/>
                      </a:lnTo>
                      <a:lnTo>
                        <a:pt x="0" y="76"/>
                      </a:lnTo>
                      <a:lnTo>
                        <a:pt x="12" y="16"/>
                      </a:lnTo>
                      <a:close/>
                    </a:path>
                  </a:pathLst>
                </a:custGeom>
                <a:solidFill>
                  <a:srgbClr val="00B19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89" name="Freeform 19">
                  <a:extLst>
                    <a:ext uri="{FF2B5EF4-FFF2-40B4-BE49-F238E27FC236}">
                      <a16:creationId xmlns:a16="http://schemas.microsoft.com/office/drawing/2014/main" id="{B67AD791-E821-4271-977F-4112E8B809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63" y="3362"/>
                  <a:ext cx="167" cy="104"/>
                </a:xfrm>
                <a:custGeom>
                  <a:avLst/>
                  <a:gdLst>
                    <a:gd name="T0" fmla="*/ 56 w 228"/>
                    <a:gd name="T1" fmla="*/ 0 h 140"/>
                    <a:gd name="T2" fmla="*/ 55 w 228"/>
                    <a:gd name="T3" fmla="*/ 77 h 140"/>
                    <a:gd name="T4" fmla="*/ 0 w 228"/>
                    <a:gd name="T5" fmla="*/ 104 h 140"/>
                    <a:gd name="T6" fmla="*/ 113 w 228"/>
                    <a:gd name="T7" fmla="*/ 140 h 140"/>
                    <a:gd name="T8" fmla="*/ 228 w 228"/>
                    <a:gd name="T9" fmla="*/ 106 h 140"/>
                    <a:gd name="T10" fmla="*/ 170 w 228"/>
                    <a:gd name="T11" fmla="*/ 79 h 140"/>
                    <a:gd name="T12" fmla="*/ 169 w 228"/>
                    <a:gd name="T13" fmla="*/ 0 h 140"/>
                    <a:gd name="T14" fmla="*/ 56 w 228"/>
                    <a:gd name="T15" fmla="*/ 0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8" h="140">
                      <a:moveTo>
                        <a:pt x="56" y="0"/>
                      </a:moveTo>
                      <a:cubicBezTo>
                        <a:pt x="55" y="77"/>
                        <a:pt x="55" y="77"/>
                        <a:pt x="55" y="77"/>
                      </a:cubicBezTo>
                      <a:cubicBezTo>
                        <a:pt x="0" y="104"/>
                        <a:pt x="0" y="104"/>
                        <a:pt x="0" y="104"/>
                      </a:cubicBezTo>
                      <a:cubicBezTo>
                        <a:pt x="0" y="104"/>
                        <a:pt x="84" y="140"/>
                        <a:pt x="113" y="140"/>
                      </a:cubicBezTo>
                      <a:cubicBezTo>
                        <a:pt x="142" y="140"/>
                        <a:pt x="228" y="106"/>
                        <a:pt x="228" y="106"/>
                      </a:cubicBezTo>
                      <a:cubicBezTo>
                        <a:pt x="170" y="79"/>
                        <a:pt x="170" y="79"/>
                        <a:pt x="170" y="79"/>
                      </a:cubicBezTo>
                      <a:cubicBezTo>
                        <a:pt x="169" y="0"/>
                        <a:pt x="169" y="0"/>
                        <a:pt x="169" y="0"/>
                      </a:cubicBezTo>
                      <a:lnTo>
                        <a:pt x="56" y="0"/>
                      </a:lnTo>
                      <a:close/>
                    </a:path>
                  </a:pathLst>
                </a:custGeom>
                <a:solidFill>
                  <a:srgbClr val="BB91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90" name="Oval 20">
                  <a:extLst>
                    <a:ext uri="{FF2B5EF4-FFF2-40B4-BE49-F238E27FC236}">
                      <a16:creationId xmlns:a16="http://schemas.microsoft.com/office/drawing/2014/main" id="{38FBE224-FDC7-49E4-BBD8-CD68854C75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1" y="3234"/>
                  <a:ext cx="151" cy="14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91" name="Freeform 21">
                  <a:extLst>
                    <a:ext uri="{FF2B5EF4-FFF2-40B4-BE49-F238E27FC236}">
                      <a16:creationId xmlns:a16="http://schemas.microsoft.com/office/drawing/2014/main" id="{3D97BF0A-B41B-48C8-954E-CD5F6D8621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5" y="3170"/>
                  <a:ext cx="178" cy="192"/>
                </a:xfrm>
                <a:custGeom>
                  <a:avLst/>
                  <a:gdLst>
                    <a:gd name="T0" fmla="*/ 20 w 242"/>
                    <a:gd name="T1" fmla="*/ 205 h 258"/>
                    <a:gd name="T2" fmla="*/ 5 w 242"/>
                    <a:gd name="T3" fmla="*/ 110 h 258"/>
                    <a:gd name="T4" fmla="*/ 120 w 242"/>
                    <a:gd name="T5" fmla="*/ 0 h 258"/>
                    <a:gd name="T6" fmla="*/ 240 w 242"/>
                    <a:gd name="T7" fmla="*/ 110 h 258"/>
                    <a:gd name="T8" fmla="*/ 201 w 242"/>
                    <a:gd name="T9" fmla="*/ 219 h 258"/>
                    <a:gd name="T10" fmla="*/ 201 w 242"/>
                    <a:gd name="T11" fmla="*/ 219 h 258"/>
                    <a:gd name="T12" fmla="*/ 20 w 242"/>
                    <a:gd name="T13" fmla="*/ 205 h 2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2" h="258">
                      <a:moveTo>
                        <a:pt x="20" y="205"/>
                      </a:moveTo>
                      <a:cubicBezTo>
                        <a:pt x="0" y="176"/>
                        <a:pt x="5" y="110"/>
                        <a:pt x="5" y="110"/>
                      </a:cubicBezTo>
                      <a:cubicBezTo>
                        <a:pt x="5" y="50"/>
                        <a:pt x="53" y="0"/>
                        <a:pt x="120" y="0"/>
                      </a:cubicBezTo>
                      <a:cubicBezTo>
                        <a:pt x="186" y="0"/>
                        <a:pt x="240" y="50"/>
                        <a:pt x="240" y="110"/>
                      </a:cubicBezTo>
                      <a:cubicBezTo>
                        <a:pt x="240" y="110"/>
                        <a:pt x="242" y="180"/>
                        <a:pt x="201" y="219"/>
                      </a:cubicBezTo>
                      <a:cubicBezTo>
                        <a:pt x="161" y="258"/>
                        <a:pt x="201" y="219"/>
                        <a:pt x="201" y="219"/>
                      </a:cubicBezTo>
                      <a:lnTo>
                        <a:pt x="20" y="20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92" name="Freeform 22">
                  <a:extLst>
                    <a:ext uri="{FF2B5EF4-FFF2-40B4-BE49-F238E27FC236}">
                      <a16:creationId xmlns:a16="http://schemas.microsoft.com/office/drawing/2014/main" id="{BB9D7080-23EB-4D89-B3C3-C77D6FB26A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5" y="3269"/>
                  <a:ext cx="30" cy="70"/>
                </a:xfrm>
                <a:custGeom>
                  <a:avLst/>
                  <a:gdLst>
                    <a:gd name="T0" fmla="*/ 28 w 40"/>
                    <a:gd name="T1" fmla="*/ 9 h 93"/>
                    <a:gd name="T2" fmla="*/ 14 w 40"/>
                    <a:gd name="T3" fmla="*/ 1 h 93"/>
                    <a:gd name="T4" fmla="*/ 5 w 40"/>
                    <a:gd name="T5" fmla="*/ 26 h 93"/>
                    <a:gd name="T6" fmla="*/ 7 w 40"/>
                    <a:gd name="T7" fmla="*/ 37 h 93"/>
                    <a:gd name="T8" fmla="*/ 11 w 40"/>
                    <a:gd name="T9" fmla="*/ 49 h 93"/>
                    <a:gd name="T10" fmla="*/ 15 w 40"/>
                    <a:gd name="T11" fmla="*/ 60 h 93"/>
                    <a:gd name="T12" fmla="*/ 18 w 40"/>
                    <a:gd name="T13" fmla="*/ 68 h 93"/>
                    <a:gd name="T14" fmla="*/ 21 w 40"/>
                    <a:gd name="T15" fmla="*/ 82 h 93"/>
                    <a:gd name="T16" fmla="*/ 29 w 40"/>
                    <a:gd name="T17" fmla="*/ 93 h 93"/>
                    <a:gd name="T18" fmla="*/ 39 w 40"/>
                    <a:gd name="T19" fmla="*/ 93 h 93"/>
                    <a:gd name="T20" fmla="*/ 40 w 40"/>
                    <a:gd name="T21" fmla="*/ 15 h 93"/>
                    <a:gd name="T22" fmla="*/ 28 w 40"/>
                    <a:gd name="T23" fmla="*/ 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0" h="93">
                      <a:moveTo>
                        <a:pt x="28" y="9"/>
                      </a:moveTo>
                      <a:cubicBezTo>
                        <a:pt x="28" y="9"/>
                        <a:pt x="25" y="0"/>
                        <a:pt x="14" y="1"/>
                      </a:cubicBezTo>
                      <a:cubicBezTo>
                        <a:pt x="14" y="1"/>
                        <a:pt x="0" y="2"/>
                        <a:pt x="5" y="26"/>
                      </a:cubicBezTo>
                      <a:cubicBezTo>
                        <a:pt x="7" y="37"/>
                        <a:pt x="7" y="37"/>
                        <a:pt x="7" y="37"/>
                      </a:cubicBezTo>
                      <a:cubicBezTo>
                        <a:pt x="11" y="49"/>
                        <a:pt x="11" y="49"/>
                        <a:pt x="11" y="49"/>
                      </a:cubicBezTo>
                      <a:cubicBezTo>
                        <a:pt x="15" y="60"/>
                        <a:pt x="15" y="60"/>
                        <a:pt x="15" y="60"/>
                      </a:cubicBezTo>
                      <a:cubicBezTo>
                        <a:pt x="18" y="68"/>
                        <a:pt x="18" y="68"/>
                        <a:pt x="18" y="68"/>
                      </a:cubicBezTo>
                      <a:cubicBezTo>
                        <a:pt x="18" y="68"/>
                        <a:pt x="22" y="77"/>
                        <a:pt x="21" y="82"/>
                      </a:cubicBezTo>
                      <a:cubicBezTo>
                        <a:pt x="21" y="82"/>
                        <a:pt x="20" y="90"/>
                        <a:pt x="29" y="93"/>
                      </a:cubicBezTo>
                      <a:cubicBezTo>
                        <a:pt x="29" y="93"/>
                        <a:pt x="37" y="93"/>
                        <a:pt x="39" y="93"/>
                      </a:cubicBezTo>
                      <a:cubicBezTo>
                        <a:pt x="39" y="93"/>
                        <a:pt x="37" y="73"/>
                        <a:pt x="40" y="15"/>
                      </a:cubicBezTo>
                      <a:lnTo>
                        <a:pt x="28" y="9"/>
                      </a:lnTo>
                      <a:close/>
                    </a:path>
                  </a:pathLst>
                </a:custGeom>
                <a:solidFill>
                  <a:srgbClr val="BB91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93" name="Freeform 23">
                  <a:extLst>
                    <a:ext uri="{FF2B5EF4-FFF2-40B4-BE49-F238E27FC236}">
                      <a16:creationId xmlns:a16="http://schemas.microsoft.com/office/drawing/2014/main" id="{1F56332E-DA8E-44AD-8EB9-DFDCCFF031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06" y="3278"/>
                  <a:ext cx="27" cy="63"/>
                </a:xfrm>
                <a:custGeom>
                  <a:avLst/>
                  <a:gdLst>
                    <a:gd name="T0" fmla="*/ 11 w 36"/>
                    <a:gd name="T1" fmla="*/ 8 h 85"/>
                    <a:gd name="T2" fmla="*/ 24 w 36"/>
                    <a:gd name="T3" fmla="*/ 1 h 85"/>
                    <a:gd name="T4" fmla="*/ 32 w 36"/>
                    <a:gd name="T5" fmla="*/ 24 h 85"/>
                    <a:gd name="T6" fmla="*/ 29 w 36"/>
                    <a:gd name="T7" fmla="*/ 34 h 85"/>
                    <a:gd name="T8" fmla="*/ 26 w 36"/>
                    <a:gd name="T9" fmla="*/ 44 h 85"/>
                    <a:gd name="T10" fmla="*/ 22 w 36"/>
                    <a:gd name="T11" fmla="*/ 55 h 85"/>
                    <a:gd name="T12" fmla="*/ 19 w 36"/>
                    <a:gd name="T13" fmla="*/ 62 h 85"/>
                    <a:gd name="T14" fmla="*/ 17 w 36"/>
                    <a:gd name="T15" fmla="*/ 74 h 85"/>
                    <a:gd name="T16" fmla="*/ 9 w 36"/>
                    <a:gd name="T17" fmla="*/ 85 h 85"/>
                    <a:gd name="T18" fmla="*/ 1 w 36"/>
                    <a:gd name="T19" fmla="*/ 84 h 85"/>
                    <a:gd name="T20" fmla="*/ 0 w 36"/>
                    <a:gd name="T21" fmla="*/ 14 h 85"/>
                    <a:gd name="T22" fmla="*/ 11 w 36"/>
                    <a:gd name="T23" fmla="*/ 8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" h="85">
                      <a:moveTo>
                        <a:pt x="11" y="8"/>
                      </a:moveTo>
                      <a:cubicBezTo>
                        <a:pt x="11" y="8"/>
                        <a:pt x="13" y="0"/>
                        <a:pt x="24" y="1"/>
                      </a:cubicBezTo>
                      <a:cubicBezTo>
                        <a:pt x="24" y="1"/>
                        <a:pt x="36" y="2"/>
                        <a:pt x="32" y="24"/>
                      </a:cubicBezTo>
                      <a:cubicBezTo>
                        <a:pt x="29" y="34"/>
                        <a:pt x="29" y="34"/>
                        <a:pt x="29" y="34"/>
                      </a:cubicBezTo>
                      <a:cubicBezTo>
                        <a:pt x="26" y="44"/>
                        <a:pt x="26" y="44"/>
                        <a:pt x="26" y="44"/>
                      </a:cubicBezTo>
                      <a:cubicBezTo>
                        <a:pt x="22" y="55"/>
                        <a:pt x="22" y="55"/>
                        <a:pt x="22" y="55"/>
                      </a:cubicBezTo>
                      <a:cubicBezTo>
                        <a:pt x="19" y="62"/>
                        <a:pt x="19" y="62"/>
                        <a:pt x="19" y="62"/>
                      </a:cubicBezTo>
                      <a:cubicBezTo>
                        <a:pt x="19" y="62"/>
                        <a:pt x="16" y="70"/>
                        <a:pt x="17" y="74"/>
                      </a:cubicBezTo>
                      <a:cubicBezTo>
                        <a:pt x="17" y="74"/>
                        <a:pt x="18" y="82"/>
                        <a:pt x="9" y="85"/>
                      </a:cubicBezTo>
                      <a:cubicBezTo>
                        <a:pt x="9" y="85"/>
                        <a:pt x="3" y="84"/>
                        <a:pt x="1" y="84"/>
                      </a:cubicBezTo>
                      <a:cubicBezTo>
                        <a:pt x="1" y="84"/>
                        <a:pt x="2" y="66"/>
                        <a:pt x="0" y="14"/>
                      </a:cubicBezTo>
                      <a:lnTo>
                        <a:pt x="11" y="8"/>
                      </a:lnTo>
                      <a:close/>
                    </a:path>
                  </a:pathLst>
                </a:custGeom>
                <a:solidFill>
                  <a:srgbClr val="BB91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94" name="Freeform 24">
                  <a:extLst>
                    <a:ext uri="{FF2B5EF4-FFF2-40B4-BE49-F238E27FC236}">
                      <a16:creationId xmlns:a16="http://schemas.microsoft.com/office/drawing/2014/main" id="{96E70D37-0446-4D85-A26F-3283ED4173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81" y="3215"/>
                  <a:ext cx="34" cy="93"/>
                </a:xfrm>
                <a:custGeom>
                  <a:avLst/>
                  <a:gdLst>
                    <a:gd name="T0" fmla="*/ 28 w 46"/>
                    <a:gd name="T1" fmla="*/ 125 h 125"/>
                    <a:gd name="T2" fmla="*/ 18 w 46"/>
                    <a:gd name="T3" fmla="*/ 50 h 125"/>
                    <a:gd name="T4" fmla="*/ 11 w 46"/>
                    <a:gd name="T5" fmla="*/ 0 h 125"/>
                    <a:gd name="T6" fmla="*/ 46 w 46"/>
                    <a:gd name="T7" fmla="*/ 44 h 125"/>
                    <a:gd name="T8" fmla="*/ 46 w 46"/>
                    <a:gd name="T9" fmla="*/ 109 h 125"/>
                    <a:gd name="T10" fmla="*/ 28 w 46"/>
                    <a:gd name="T11" fmla="*/ 125 h 1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25">
                      <a:moveTo>
                        <a:pt x="28" y="125"/>
                      </a:moveTo>
                      <a:cubicBezTo>
                        <a:pt x="31" y="104"/>
                        <a:pt x="37" y="50"/>
                        <a:pt x="18" y="50"/>
                      </a:cubicBezTo>
                      <a:cubicBezTo>
                        <a:pt x="0" y="50"/>
                        <a:pt x="11" y="0"/>
                        <a:pt x="11" y="0"/>
                      </a:cubicBezTo>
                      <a:cubicBezTo>
                        <a:pt x="46" y="44"/>
                        <a:pt x="46" y="44"/>
                        <a:pt x="46" y="44"/>
                      </a:cubicBezTo>
                      <a:cubicBezTo>
                        <a:pt x="46" y="99"/>
                        <a:pt x="46" y="99"/>
                        <a:pt x="46" y="109"/>
                      </a:cubicBezTo>
                      <a:cubicBezTo>
                        <a:pt x="46" y="121"/>
                        <a:pt x="28" y="125"/>
                        <a:pt x="28" y="1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95" name="Freeform 25">
                  <a:extLst>
                    <a:ext uri="{FF2B5EF4-FFF2-40B4-BE49-F238E27FC236}">
                      <a16:creationId xmlns:a16="http://schemas.microsoft.com/office/drawing/2014/main" id="{7BF6820D-9804-48D1-9055-F422045F68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69" y="3216"/>
                  <a:ext cx="14" cy="103"/>
                </a:xfrm>
                <a:custGeom>
                  <a:avLst/>
                  <a:gdLst>
                    <a:gd name="T0" fmla="*/ 17 w 19"/>
                    <a:gd name="T1" fmla="*/ 138 h 138"/>
                    <a:gd name="T2" fmla="*/ 19 w 19"/>
                    <a:gd name="T3" fmla="*/ 1 h 138"/>
                    <a:gd name="T4" fmla="*/ 0 w 19"/>
                    <a:gd name="T5" fmla="*/ 0 h 138"/>
                    <a:gd name="T6" fmla="*/ 0 w 19"/>
                    <a:gd name="T7" fmla="*/ 43 h 138"/>
                    <a:gd name="T8" fmla="*/ 0 w 19"/>
                    <a:gd name="T9" fmla="*/ 122 h 138"/>
                    <a:gd name="T10" fmla="*/ 17 w 19"/>
                    <a:gd name="T11" fmla="*/ 138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" h="138">
                      <a:moveTo>
                        <a:pt x="17" y="138"/>
                      </a:moveTo>
                      <a:cubicBezTo>
                        <a:pt x="14" y="117"/>
                        <a:pt x="19" y="1"/>
                        <a:pt x="19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3"/>
                        <a:pt x="0" y="110"/>
                        <a:pt x="0" y="122"/>
                      </a:cubicBezTo>
                      <a:cubicBezTo>
                        <a:pt x="0" y="134"/>
                        <a:pt x="17" y="138"/>
                        <a:pt x="17" y="13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96" name="Freeform 26">
                  <a:extLst>
                    <a:ext uri="{FF2B5EF4-FFF2-40B4-BE49-F238E27FC236}">
                      <a16:creationId xmlns:a16="http://schemas.microsoft.com/office/drawing/2014/main" id="{5F06E019-6555-46BB-AD5E-CF2B33D94D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74" y="3254"/>
                  <a:ext cx="135" cy="146"/>
                </a:xfrm>
                <a:custGeom>
                  <a:avLst/>
                  <a:gdLst>
                    <a:gd name="T0" fmla="*/ 184 w 184"/>
                    <a:gd name="T1" fmla="*/ 121 h 197"/>
                    <a:gd name="T2" fmla="*/ 96 w 184"/>
                    <a:gd name="T3" fmla="*/ 197 h 197"/>
                    <a:gd name="T4" fmla="*/ 9 w 184"/>
                    <a:gd name="T5" fmla="*/ 121 h 197"/>
                    <a:gd name="T6" fmla="*/ 9 w 184"/>
                    <a:gd name="T7" fmla="*/ 0 h 197"/>
                    <a:gd name="T8" fmla="*/ 184 w 184"/>
                    <a:gd name="T9" fmla="*/ 121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4" h="197">
                      <a:moveTo>
                        <a:pt x="184" y="121"/>
                      </a:moveTo>
                      <a:cubicBezTo>
                        <a:pt x="184" y="159"/>
                        <a:pt x="123" y="197"/>
                        <a:pt x="96" y="197"/>
                      </a:cubicBezTo>
                      <a:cubicBezTo>
                        <a:pt x="70" y="197"/>
                        <a:pt x="9" y="159"/>
                        <a:pt x="9" y="121"/>
                      </a:cubicBezTo>
                      <a:cubicBezTo>
                        <a:pt x="9" y="121"/>
                        <a:pt x="0" y="44"/>
                        <a:pt x="9" y="0"/>
                      </a:cubicBezTo>
                      <a:lnTo>
                        <a:pt x="184" y="121"/>
                      </a:lnTo>
                      <a:close/>
                    </a:path>
                  </a:pathLst>
                </a:custGeom>
                <a:solidFill>
                  <a:srgbClr val="BB91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97" name="Freeform 27">
                  <a:extLst>
                    <a:ext uri="{FF2B5EF4-FFF2-40B4-BE49-F238E27FC236}">
                      <a16:creationId xmlns:a16="http://schemas.microsoft.com/office/drawing/2014/main" id="{D48A24A2-3E42-410F-9FA5-E0C6445667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0" y="3254"/>
                  <a:ext cx="136" cy="140"/>
                </a:xfrm>
                <a:custGeom>
                  <a:avLst/>
                  <a:gdLst>
                    <a:gd name="T0" fmla="*/ 175 w 184"/>
                    <a:gd name="T1" fmla="*/ 0 h 188"/>
                    <a:gd name="T2" fmla="*/ 175 w 184"/>
                    <a:gd name="T3" fmla="*/ 125 h 188"/>
                    <a:gd name="T4" fmla="*/ 87 w 184"/>
                    <a:gd name="T5" fmla="*/ 188 h 188"/>
                    <a:gd name="T6" fmla="*/ 0 w 184"/>
                    <a:gd name="T7" fmla="*/ 125 h 188"/>
                    <a:gd name="T8" fmla="*/ 175 w 184"/>
                    <a:gd name="T9" fmla="*/ 0 h 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4" h="188">
                      <a:moveTo>
                        <a:pt x="175" y="0"/>
                      </a:moveTo>
                      <a:cubicBezTo>
                        <a:pt x="184" y="44"/>
                        <a:pt x="175" y="125"/>
                        <a:pt x="175" y="125"/>
                      </a:cubicBezTo>
                      <a:cubicBezTo>
                        <a:pt x="175" y="163"/>
                        <a:pt x="114" y="188"/>
                        <a:pt x="87" y="188"/>
                      </a:cubicBezTo>
                      <a:cubicBezTo>
                        <a:pt x="60" y="188"/>
                        <a:pt x="0" y="163"/>
                        <a:pt x="0" y="125"/>
                      </a:cubicBezTo>
                      <a:lnTo>
                        <a:pt x="175" y="0"/>
                      </a:lnTo>
                      <a:close/>
                    </a:path>
                  </a:pathLst>
                </a:custGeom>
                <a:solidFill>
                  <a:srgbClr val="BB91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98" name="Oval 28">
                  <a:extLst>
                    <a:ext uri="{FF2B5EF4-FFF2-40B4-BE49-F238E27FC236}">
                      <a16:creationId xmlns:a16="http://schemas.microsoft.com/office/drawing/2014/main" id="{15784685-B023-406B-AC0B-661B7BF474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9" y="3200"/>
                  <a:ext cx="132" cy="129"/>
                </a:xfrm>
                <a:prstGeom prst="ellipse">
                  <a:avLst/>
                </a:prstGeom>
                <a:solidFill>
                  <a:srgbClr val="BB91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99" name="Freeform 29">
                  <a:extLst>
                    <a:ext uri="{FF2B5EF4-FFF2-40B4-BE49-F238E27FC236}">
                      <a16:creationId xmlns:a16="http://schemas.microsoft.com/office/drawing/2014/main" id="{5130DB36-A565-4D0D-B9FC-370E9AAE7E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04" y="3379"/>
                  <a:ext cx="84" cy="34"/>
                </a:xfrm>
                <a:custGeom>
                  <a:avLst/>
                  <a:gdLst>
                    <a:gd name="T0" fmla="*/ 0 w 114"/>
                    <a:gd name="T1" fmla="*/ 18 h 45"/>
                    <a:gd name="T2" fmla="*/ 53 w 114"/>
                    <a:gd name="T3" fmla="*/ 45 h 45"/>
                    <a:gd name="T4" fmla="*/ 54 w 114"/>
                    <a:gd name="T5" fmla="*/ 45 h 45"/>
                    <a:gd name="T6" fmla="*/ 54 w 114"/>
                    <a:gd name="T7" fmla="*/ 45 h 45"/>
                    <a:gd name="T8" fmla="*/ 54 w 114"/>
                    <a:gd name="T9" fmla="*/ 45 h 45"/>
                    <a:gd name="T10" fmla="*/ 56 w 114"/>
                    <a:gd name="T11" fmla="*/ 45 h 45"/>
                    <a:gd name="T12" fmla="*/ 114 w 114"/>
                    <a:gd name="T13" fmla="*/ 13 h 45"/>
                    <a:gd name="T14" fmla="*/ 114 w 114"/>
                    <a:gd name="T15" fmla="*/ 0 h 45"/>
                    <a:gd name="T16" fmla="*/ 56 w 114"/>
                    <a:gd name="T17" fmla="*/ 32 h 45"/>
                    <a:gd name="T18" fmla="*/ 54 w 114"/>
                    <a:gd name="T19" fmla="*/ 32 h 45"/>
                    <a:gd name="T20" fmla="*/ 54 w 114"/>
                    <a:gd name="T21" fmla="*/ 32 h 45"/>
                    <a:gd name="T22" fmla="*/ 54 w 114"/>
                    <a:gd name="T23" fmla="*/ 32 h 45"/>
                    <a:gd name="T24" fmla="*/ 53 w 114"/>
                    <a:gd name="T25" fmla="*/ 32 h 45"/>
                    <a:gd name="T26" fmla="*/ 0 w 114"/>
                    <a:gd name="T27" fmla="*/ 5 h 45"/>
                    <a:gd name="T28" fmla="*/ 0 w 114"/>
                    <a:gd name="T29" fmla="*/ 18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14" h="45">
                      <a:moveTo>
                        <a:pt x="0" y="18"/>
                      </a:moveTo>
                      <a:cubicBezTo>
                        <a:pt x="18" y="33"/>
                        <a:pt x="39" y="44"/>
                        <a:pt x="53" y="45"/>
                      </a:cubicBezTo>
                      <a:cubicBezTo>
                        <a:pt x="53" y="45"/>
                        <a:pt x="54" y="45"/>
                        <a:pt x="54" y="45"/>
                      </a:cubicBezTo>
                      <a:cubicBezTo>
                        <a:pt x="54" y="45"/>
                        <a:pt x="54" y="45"/>
                        <a:pt x="54" y="45"/>
                      </a:cubicBezTo>
                      <a:cubicBezTo>
                        <a:pt x="54" y="45"/>
                        <a:pt x="54" y="45"/>
                        <a:pt x="54" y="45"/>
                      </a:cubicBezTo>
                      <a:cubicBezTo>
                        <a:pt x="55" y="45"/>
                        <a:pt x="55" y="45"/>
                        <a:pt x="56" y="45"/>
                      </a:cubicBezTo>
                      <a:cubicBezTo>
                        <a:pt x="71" y="44"/>
                        <a:pt x="95" y="31"/>
                        <a:pt x="114" y="13"/>
                      </a:cubicBezTo>
                      <a:cubicBezTo>
                        <a:pt x="114" y="0"/>
                        <a:pt x="114" y="0"/>
                        <a:pt x="114" y="0"/>
                      </a:cubicBezTo>
                      <a:cubicBezTo>
                        <a:pt x="95" y="18"/>
                        <a:pt x="71" y="31"/>
                        <a:pt x="56" y="32"/>
                      </a:cubicBezTo>
                      <a:cubicBezTo>
                        <a:pt x="55" y="32"/>
                        <a:pt x="55" y="32"/>
                        <a:pt x="54" y="32"/>
                      </a:cubicBezTo>
                      <a:cubicBezTo>
                        <a:pt x="54" y="32"/>
                        <a:pt x="54" y="32"/>
                        <a:pt x="54" y="32"/>
                      </a:cubicBezTo>
                      <a:cubicBezTo>
                        <a:pt x="54" y="32"/>
                        <a:pt x="54" y="32"/>
                        <a:pt x="54" y="32"/>
                      </a:cubicBezTo>
                      <a:cubicBezTo>
                        <a:pt x="54" y="32"/>
                        <a:pt x="53" y="32"/>
                        <a:pt x="53" y="32"/>
                      </a:cubicBezTo>
                      <a:cubicBezTo>
                        <a:pt x="39" y="31"/>
                        <a:pt x="18" y="20"/>
                        <a:pt x="0" y="5"/>
                      </a:cubicBez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rgbClr val="AB84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00" name="Freeform 30">
                  <a:extLst>
                    <a:ext uri="{FF2B5EF4-FFF2-40B4-BE49-F238E27FC236}">
                      <a16:creationId xmlns:a16="http://schemas.microsoft.com/office/drawing/2014/main" id="{887C5265-C6B8-4975-869E-74EDC7281F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63" y="3183"/>
                  <a:ext cx="79" cy="96"/>
                </a:xfrm>
                <a:custGeom>
                  <a:avLst/>
                  <a:gdLst>
                    <a:gd name="T0" fmla="*/ 14 w 108"/>
                    <a:gd name="T1" fmla="*/ 129 h 129"/>
                    <a:gd name="T2" fmla="*/ 72 w 108"/>
                    <a:gd name="T3" fmla="*/ 33 h 129"/>
                    <a:gd name="T4" fmla="*/ 108 w 108"/>
                    <a:gd name="T5" fmla="*/ 0 h 129"/>
                    <a:gd name="T6" fmla="*/ 9 w 108"/>
                    <a:gd name="T7" fmla="*/ 47 h 129"/>
                    <a:gd name="T8" fmla="*/ 0 w 108"/>
                    <a:gd name="T9" fmla="*/ 96 h 129"/>
                    <a:gd name="T10" fmla="*/ 14 w 108"/>
                    <a:gd name="T11" fmla="*/ 129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8" h="129">
                      <a:moveTo>
                        <a:pt x="14" y="129"/>
                      </a:moveTo>
                      <a:cubicBezTo>
                        <a:pt x="14" y="129"/>
                        <a:pt x="39" y="41"/>
                        <a:pt x="72" y="33"/>
                      </a:cubicBezTo>
                      <a:cubicBezTo>
                        <a:pt x="108" y="0"/>
                        <a:pt x="108" y="0"/>
                        <a:pt x="108" y="0"/>
                      </a:cubicBezTo>
                      <a:cubicBezTo>
                        <a:pt x="9" y="47"/>
                        <a:pt x="9" y="47"/>
                        <a:pt x="9" y="47"/>
                      </a:cubicBezTo>
                      <a:cubicBezTo>
                        <a:pt x="0" y="96"/>
                        <a:pt x="0" y="96"/>
                        <a:pt x="0" y="96"/>
                      </a:cubicBezTo>
                      <a:lnTo>
                        <a:pt x="14" y="12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01" name="Oval 31">
                  <a:extLst>
                    <a:ext uri="{FF2B5EF4-FFF2-40B4-BE49-F238E27FC236}">
                      <a16:creationId xmlns:a16="http://schemas.microsoft.com/office/drawing/2014/main" id="{61DCFD7E-5B54-4068-95CF-5B47026EA1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7" y="3286"/>
                  <a:ext cx="10" cy="9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02" name="Oval 32">
                  <a:extLst>
                    <a:ext uri="{FF2B5EF4-FFF2-40B4-BE49-F238E27FC236}">
                      <a16:creationId xmlns:a16="http://schemas.microsoft.com/office/drawing/2014/main" id="{7A4780D1-E932-4CF6-AC6E-93063DF269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71" y="3286"/>
                  <a:ext cx="9" cy="9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03" name="Freeform 33">
                  <a:extLst>
                    <a:ext uri="{FF2B5EF4-FFF2-40B4-BE49-F238E27FC236}">
                      <a16:creationId xmlns:a16="http://schemas.microsoft.com/office/drawing/2014/main" id="{0FA8535E-0E6D-4DCB-B81C-DE93931D2F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93" y="3188"/>
                  <a:ext cx="120" cy="114"/>
                </a:xfrm>
                <a:custGeom>
                  <a:avLst/>
                  <a:gdLst>
                    <a:gd name="T0" fmla="*/ 0 w 163"/>
                    <a:gd name="T1" fmla="*/ 30 h 153"/>
                    <a:gd name="T2" fmla="*/ 75 w 163"/>
                    <a:gd name="T3" fmla="*/ 78 h 153"/>
                    <a:gd name="T4" fmla="*/ 135 w 163"/>
                    <a:gd name="T5" fmla="*/ 119 h 153"/>
                    <a:gd name="T6" fmla="*/ 163 w 163"/>
                    <a:gd name="T7" fmla="*/ 153 h 153"/>
                    <a:gd name="T8" fmla="*/ 163 w 163"/>
                    <a:gd name="T9" fmla="*/ 54 h 153"/>
                    <a:gd name="T10" fmla="*/ 75 w 163"/>
                    <a:gd name="T11" fmla="*/ 0 h 153"/>
                    <a:gd name="T12" fmla="*/ 0 w 163"/>
                    <a:gd name="T13" fmla="*/ 30 h 1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3" h="153">
                      <a:moveTo>
                        <a:pt x="0" y="30"/>
                      </a:moveTo>
                      <a:cubicBezTo>
                        <a:pt x="0" y="30"/>
                        <a:pt x="29" y="71"/>
                        <a:pt x="75" y="78"/>
                      </a:cubicBezTo>
                      <a:cubicBezTo>
                        <a:pt x="75" y="78"/>
                        <a:pt x="121" y="87"/>
                        <a:pt x="135" y="119"/>
                      </a:cubicBezTo>
                      <a:cubicBezTo>
                        <a:pt x="135" y="119"/>
                        <a:pt x="146" y="146"/>
                        <a:pt x="163" y="153"/>
                      </a:cubicBezTo>
                      <a:cubicBezTo>
                        <a:pt x="163" y="54"/>
                        <a:pt x="163" y="54"/>
                        <a:pt x="163" y="54"/>
                      </a:cubicBezTo>
                      <a:cubicBezTo>
                        <a:pt x="75" y="0"/>
                        <a:pt x="75" y="0"/>
                        <a:pt x="75" y="0"/>
                      </a:cubicBezTo>
                      <a:lnTo>
                        <a:pt x="0" y="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04" name="Freeform 34">
                  <a:extLst>
                    <a:ext uri="{FF2B5EF4-FFF2-40B4-BE49-F238E27FC236}">
                      <a16:creationId xmlns:a16="http://schemas.microsoft.com/office/drawing/2014/main" id="{398260FE-ADB7-409B-872F-36F9D09F4F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70" y="3202"/>
                  <a:ext cx="48" cy="93"/>
                </a:xfrm>
                <a:custGeom>
                  <a:avLst/>
                  <a:gdLst>
                    <a:gd name="T0" fmla="*/ 58 w 65"/>
                    <a:gd name="T1" fmla="*/ 23 h 125"/>
                    <a:gd name="T2" fmla="*/ 9 w 65"/>
                    <a:gd name="T3" fmla="*/ 125 h 125"/>
                    <a:gd name="T4" fmla="*/ 0 w 65"/>
                    <a:gd name="T5" fmla="*/ 54 h 125"/>
                    <a:gd name="T6" fmla="*/ 29 w 65"/>
                    <a:gd name="T7" fmla="*/ 2 h 125"/>
                    <a:gd name="T8" fmla="*/ 65 w 65"/>
                    <a:gd name="T9" fmla="*/ 0 h 125"/>
                    <a:gd name="T10" fmla="*/ 58 w 65"/>
                    <a:gd name="T11" fmla="*/ 23 h 1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5" h="125">
                      <a:moveTo>
                        <a:pt x="58" y="23"/>
                      </a:moveTo>
                      <a:cubicBezTo>
                        <a:pt x="58" y="23"/>
                        <a:pt x="8" y="67"/>
                        <a:pt x="9" y="125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29" y="2"/>
                        <a:pt x="29" y="2"/>
                        <a:pt x="29" y="2"/>
                      </a:cubicBezTo>
                      <a:cubicBezTo>
                        <a:pt x="65" y="0"/>
                        <a:pt x="65" y="0"/>
                        <a:pt x="65" y="0"/>
                      </a:cubicBezTo>
                      <a:lnTo>
                        <a:pt x="58" y="2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05" name="Oval 35">
                  <a:extLst>
                    <a:ext uri="{FF2B5EF4-FFF2-40B4-BE49-F238E27FC236}">
                      <a16:creationId xmlns:a16="http://schemas.microsoft.com/office/drawing/2014/main" id="{AAE7BD12-9F4E-4B16-BB37-E85AE5777C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4" y="3329"/>
                  <a:ext cx="3" cy="4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06" name="Oval 36">
                  <a:extLst>
                    <a:ext uri="{FF2B5EF4-FFF2-40B4-BE49-F238E27FC236}">
                      <a16:creationId xmlns:a16="http://schemas.microsoft.com/office/drawing/2014/main" id="{61BC8959-CB9D-454A-899B-F324F49A5A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12" y="3331"/>
                  <a:ext cx="4" cy="5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07" name="Freeform 37">
                  <a:extLst>
                    <a:ext uri="{FF2B5EF4-FFF2-40B4-BE49-F238E27FC236}">
                      <a16:creationId xmlns:a16="http://schemas.microsoft.com/office/drawing/2014/main" id="{07F82ED8-932F-4FB8-AB9B-50620B0385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22" y="3358"/>
                  <a:ext cx="47" cy="9"/>
                </a:xfrm>
                <a:custGeom>
                  <a:avLst/>
                  <a:gdLst>
                    <a:gd name="T0" fmla="*/ 31 w 63"/>
                    <a:gd name="T1" fmla="*/ 12 h 12"/>
                    <a:gd name="T2" fmla="*/ 4 w 63"/>
                    <a:gd name="T3" fmla="*/ 8 h 12"/>
                    <a:gd name="T4" fmla="*/ 1 w 63"/>
                    <a:gd name="T5" fmla="*/ 4 h 12"/>
                    <a:gd name="T6" fmla="*/ 5 w 63"/>
                    <a:gd name="T7" fmla="*/ 1 h 12"/>
                    <a:gd name="T8" fmla="*/ 58 w 63"/>
                    <a:gd name="T9" fmla="*/ 1 h 12"/>
                    <a:gd name="T10" fmla="*/ 62 w 63"/>
                    <a:gd name="T11" fmla="*/ 4 h 12"/>
                    <a:gd name="T12" fmla="*/ 59 w 63"/>
                    <a:gd name="T13" fmla="*/ 8 h 12"/>
                    <a:gd name="T14" fmla="*/ 31 w 63"/>
                    <a:gd name="T15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3" h="12">
                      <a:moveTo>
                        <a:pt x="31" y="12"/>
                      </a:moveTo>
                      <a:cubicBezTo>
                        <a:pt x="23" y="12"/>
                        <a:pt x="14" y="11"/>
                        <a:pt x="4" y="8"/>
                      </a:cubicBezTo>
                      <a:cubicBezTo>
                        <a:pt x="1" y="8"/>
                        <a:pt x="0" y="6"/>
                        <a:pt x="1" y="4"/>
                      </a:cubicBezTo>
                      <a:cubicBezTo>
                        <a:pt x="1" y="1"/>
                        <a:pt x="3" y="0"/>
                        <a:pt x="5" y="1"/>
                      </a:cubicBezTo>
                      <a:cubicBezTo>
                        <a:pt x="25" y="5"/>
                        <a:pt x="38" y="5"/>
                        <a:pt x="58" y="1"/>
                      </a:cubicBezTo>
                      <a:cubicBezTo>
                        <a:pt x="60" y="0"/>
                        <a:pt x="62" y="1"/>
                        <a:pt x="62" y="4"/>
                      </a:cubicBezTo>
                      <a:cubicBezTo>
                        <a:pt x="63" y="6"/>
                        <a:pt x="61" y="8"/>
                        <a:pt x="59" y="8"/>
                      </a:cubicBezTo>
                      <a:cubicBezTo>
                        <a:pt x="49" y="11"/>
                        <a:pt x="40" y="12"/>
                        <a:pt x="31" y="12"/>
                      </a:cubicBezTo>
                      <a:close/>
                    </a:path>
                  </a:pathLst>
                </a:custGeom>
                <a:solidFill>
                  <a:srgbClr val="CD00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08" name="Freeform 38">
                  <a:extLst>
                    <a:ext uri="{FF2B5EF4-FFF2-40B4-BE49-F238E27FC236}">
                      <a16:creationId xmlns:a16="http://schemas.microsoft.com/office/drawing/2014/main" id="{E08F308E-5C36-4627-9086-0712D3C6FE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0" y="3270"/>
                  <a:ext cx="32" cy="11"/>
                </a:xfrm>
                <a:custGeom>
                  <a:avLst/>
                  <a:gdLst>
                    <a:gd name="T0" fmla="*/ 1 w 44"/>
                    <a:gd name="T1" fmla="*/ 15 h 15"/>
                    <a:gd name="T2" fmla="*/ 0 w 44"/>
                    <a:gd name="T3" fmla="*/ 15 h 15"/>
                    <a:gd name="T4" fmla="*/ 0 w 44"/>
                    <a:gd name="T5" fmla="*/ 13 h 15"/>
                    <a:gd name="T6" fmla="*/ 43 w 44"/>
                    <a:gd name="T7" fmla="*/ 7 h 15"/>
                    <a:gd name="T8" fmla="*/ 44 w 44"/>
                    <a:gd name="T9" fmla="*/ 8 h 15"/>
                    <a:gd name="T10" fmla="*/ 42 w 44"/>
                    <a:gd name="T11" fmla="*/ 9 h 15"/>
                    <a:gd name="T12" fmla="*/ 2 w 44"/>
                    <a:gd name="T13" fmla="*/ 15 h 15"/>
                    <a:gd name="T14" fmla="*/ 1 w 44"/>
                    <a:gd name="T15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4" h="15">
                      <a:moveTo>
                        <a:pt x="1" y="15"/>
                      </a:moveTo>
                      <a:cubicBezTo>
                        <a:pt x="1" y="15"/>
                        <a:pt x="0" y="15"/>
                        <a:pt x="0" y="15"/>
                      </a:cubicBezTo>
                      <a:cubicBezTo>
                        <a:pt x="0" y="14"/>
                        <a:pt x="0" y="14"/>
                        <a:pt x="0" y="13"/>
                      </a:cubicBezTo>
                      <a:cubicBezTo>
                        <a:pt x="17" y="0"/>
                        <a:pt x="42" y="6"/>
                        <a:pt x="43" y="7"/>
                      </a:cubicBezTo>
                      <a:cubicBezTo>
                        <a:pt x="43" y="7"/>
                        <a:pt x="44" y="7"/>
                        <a:pt x="44" y="8"/>
                      </a:cubicBezTo>
                      <a:cubicBezTo>
                        <a:pt x="43" y="8"/>
                        <a:pt x="43" y="9"/>
                        <a:pt x="42" y="9"/>
                      </a:cubicBezTo>
                      <a:cubicBezTo>
                        <a:pt x="42" y="9"/>
                        <a:pt x="18" y="3"/>
                        <a:pt x="2" y="15"/>
                      </a:cubicBezTo>
                      <a:cubicBezTo>
                        <a:pt x="2" y="15"/>
                        <a:pt x="1" y="15"/>
                        <a:pt x="1" y="1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09" name="Freeform 39">
                  <a:extLst>
                    <a:ext uri="{FF2B5EF4-FFF2-40B4-BE49-F238E27FC236}">
                      <a16:creationId xmlns:a16="http://schemas.microsoft.com/office/drawing/2014/main" id="{D2301C05-CFD0-40F2-81E4-720DB4D3016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159" y="3273"/>
                  <a:ext cx="33" cy="9"/>
                </a:xfrm>
                <a:custGeom>
                  <a:avLst/>
                  <a:gdLst>
                    <a:gd name="T0" fmla="*/ 45 w 45"/>
                    <a:gd name="T1" fmla="*/ 3 h 12"/>
                    <a:gd name="T2" fmla="*/ 44 w 45"/>
                    <a:gd name="T3" fmla="*/ 2 h 12"/>
                    <a:gd name="T4" fmla="*/ 43 w 45"/>
                    <a:gd name="T5" fmla="*/ 2 h 12"/>
                    <a:gd name="T6" fmla="*/ 31 w 45"/>
                    <a:gd name="T7" fmla="*/ 0 h 12"/>
                    <a:gd name="T8" fmla="*/ 1 w 45"/>
                    <a:gd name="T9" fmla="*/ 9 h 12"/>
                    <a:gd name="T10" fmla="*/ 0 w 45"/>
                    <a:gd name="T11" fmla="*/ 10 h 12"/>
                    <a:gd name="T12" fmla="*/ 1 w 45"/>
                    <a:gd name="T13" fmla="*/ 11 h 12"/>
                    <a:gd name="T14" fmla="*/ 2 w 45"/>
                    <a:gd name="T15" fmla="*/ 12 h 12"/>
                    <a:gd name="T16" fmla="*/ 3 w 45"/>
                    <a:gd name="T17" fmla="*/ 11 h 12"/>
                    <a:gd name="T18" fmla="*/ 27 w 45"/>
                    <a:gd name="T19" fmla="*/ 4 h 12"/>
                    <a:gd name="T20" fmla="*/ 43 w 45"/>
                    <a:gd name="T21" fmla="*/ 5 h 12"/>
                    <a:gd name="T22" fmla="*/ 44 w 45"/>
                    <a:gd name="T23" fmla="*/ 5 h 12"/>
                    <a:gd name="T24" fmla="*/ 45 w 45"/>
                    <a:gd name="T25" fmla="*/ 5 h 12"/>
                    <a:gd name="T26" fmla="*/ 45 w 45"/>
                    <a:gd name="T27" fmla="*/ 4 h 12"/>
                    <a:gd name="T28" fmla="*/ 45 w 45"/>
                    <a:gd name="T29" fmla="*/ 3 h 12"/>
                    <a:gd name="T30" fmla="*/ 44 w 45"/>
                    <a:gd name="T31" fmla="*/ 3 h 12"/>
                    <a:gd name="T32" fmla="*/ 44 w 45"/>
                    <a:gd name="T33" fmla="*/ 4 h 12"/>
                    <a:gd name="T34" fmla="*/ 44 w 45"/>
                    <a:gd name="T35" fmla="*/ 4 h 12"/>
                    <a:gd name="T36" fmla="*/ 43 w 45"/>
                    <a:gd name="T37" fmla="*/ 4 h 12"/>
                    <a:gd name="T38" fmla="*/ 28 w 45"/>
                    <a:gd name="T39" fmla="*/ 3 h 12"/>
                    <a:gd name="T40" fmla="*/ 2 w 45"/>
                    <a:gd name="T41" fmla="*/ 11 h 12"/>
                    <a:gd name="T42" fmla="*/ 2 w 45"/>
                    <a:gd name="T43" fmla="*/ 11 h 12"/>
                    <a:gd name="T44" fmla="*/ 2 w 45"/>
                    <a:gd name="T45" fmla="*/ 10 h 12"/>
                    <a:gd name="T46" fmla="*/ 2 w 45"/>
                    <a:gd name="T47" fmla="*/ 10 h 12"/>
                    <a:gd name="T48" fmla="*/ 29 w 45"/>
                    <a:gd name="T49" fmla="*/ 1 h 12"/>
                    <a:gd name="T50" fmla="*/ 30 w 45"/>
                    <a:gd name="T51" fmla="*/ 1 h 12"/>
                    <a:gd name="T52" fmla="*/ 44 w 45"/>
                    <a:gd name="T53" fmla="*/ 3 h 12"/>
                    <a:gd name="T54" fmla="*/ 44 w 45"/>
                    <a:gd name="T55" fmla="*/ 3 h 12"/>
                    <a:gd name="T56" fmla="*/ 44 w 45"/>
                    <a:gd name="T57" fmla="*/ 3 h 12"/>
                    <a:gd name="T58" fmla="*/ 44 w 45"/>
                    <a:gd name="T59" fmla="*/ 3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45" h="12">
                      <a:moveTo>
                        <a:pt x="45" y="3"/>
                      </a:moveTo>
                      <a:cubicBezTo>
                        <a:pt x="45" y="2"/>
                        <a:pt x="44" y="2"/>
                        <a:pt x="44" y="2"/>
                      </a:cubicBezTo>
                      <a:cubicBezTo>
                        <a:pt x="44" y="2"/>
                        <a:pt x="44" y="2"/>
                        <a:pt x="43" y="2"/>
                      </a:cubicBezTo>
                      <a:cubicBezTo>
                        <a:pt x="42" y="1"/>
                        <a:pt x="37" y="1"/>
                        <a:pt x="31" y="0"/>
                      </a:cubicBezTo>
                      <a:cubicBezTo>
                        <a:pt x="23" y="0"/>
                        <a:pt x="11" y="2"/>
                        <a:pt x="1" y="9"/>
                      </a:cubicBezTo>
                      <a:cubicBezTo>
                        <a:pt x="1" y="9"/>
                        <a:pt x="1" y="10"/>
                        <a:pt x="0" y="10"/>
                      </a:cubicBezTo>
                      <a:cubicBezTo>
                        <a:pt x="0" y="10"/>
                        <a:pt x="1" y="11"/>
                        <a:pt x="1" y="11"/>
                      </a:cubicBezTo>
                      <a:cubicBezTo>
                        <a:pt x="1" y="12"/>
                        <a:pt x="2" y="12"/>
                        <a:pt x="2" y="12"/>
                      </a:cubicBezTo>
                      <a:cubicBezTo>
                        <a:pt x="2" y="12"/>
                        <a:pt x="3" y="12"/>
                        <a:pt x="3" y="11"/>
                      </a:cubicBezTo>
                      <a:cubicBezTo>
                        <a:pt x="10" y="6"/>
                        <a:pt x="19" y="4"/>
                        <a:pt x="27" y="4"/>
                      </a:cubicBezTo>
                      <a:cubicBezTo>
                        <a:pt x="36" y="3"/>
                        <a:pt x="43" y="5"/>
                        <a:pt x="43" y="5"/>
                      </a:cubicBezTo>
                      <a:cubicBezTo>
                        <a:pt x="43" y="5"/>
                        <a:pt x="44" y="5"/>
                        <a:pt x="44" y="5"/>
                      </a:cubicBezTo>
                      <a:cubicBezTo>
                        <a:pt x="44" y="5"/>
                        <a:pt x="45" y="5"/>
                        <a:pt x="45" y="5"/>
                      </a:cubicBezTo>
                      <a:cubicBezTo>
                        <a:pt x="45" y="5"/>
                        <a:pt x="45" y="4"/>
                        <a:pt x="45" y="4"/>
                      </a:cubicBezTo>
                      <a:cubicBezTo>
                        <a:pt x="45" y="4"/>
                        <a:pt x="45" y="3"/>
                        <a:pt x="45" y="3"/>
                      </a:cubicBezTo>
                      <a:close/>
                      <a:moveTo>
                        <a:pt x="44" y="3"/>
                      </a:moveTo>
                      <a:cubicBezTo>
                        <a:pt x="44" y="3"/>
                        <a:pt x="44" y="4"/>
                        <a:pt x="44" y="4"/>
                      </a:cubicBezTo>
                      <a:cubicBezTo>
                        <a:pt x="44" y="4"/>
                        <a:pt x="44" y="4"/>
                        <a:pt x="44" y="4"/>
                      </a:cubicBezTo>
                      <a:cubicBezTo>
                        <a:pt x="44" y="4"/>
                        <a:pt x="44" y="4"/>
                        <a:pt x="43" y="4"/>
                      </a:cubicBezTo>
                      <a:cubicBezTo>
                        <a:pt x="43" y="4"/>
                        <a:pt x="37" y="2"/>
                        <a:pt x="28" y="3"/>
                      </a:cubicBezTo>
                      <a:cubicBezTo>
                        <a:pt x="20" y="3"/>
                        <a:pt x="10" y="4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10" y="3"/>
                        <a:pt x="21" y="1"/>
                        <a:pt x="29" y="1"/>
                      </a:cubicBezTo>
                      <a:cubicBezTo>
                        <a:pt x="30" y="1"/>
                        <a:pt x="30" y="1"/>
                        <a:pt x="30" y="1"/>
                      </a:cubicBezTo>
                      <a:cubicBezTo>
                        <a:pt x="38" y="2"/>
                        <a:pt x="43" y="3"/>
                        <a:pt x="44" y="3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3"/>
                        <a:pt x="44" y="3"/>
                        <a:pt x="44" y="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10" name="Freeform 40">
                  <a:extLst>
                    <a:ext uri="{FF2B5EF4-FFF2-40B4-BE49-F238E27FC236}">
                      <a16:creationId xmlns:a16="http://schemas.microsoft.com/office/drawing/2014/main" id="{4A5E7880-2137-4991-8AEE-FD47F593AF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94" y="3270"/>
                  <a:ext cx="32" cy="11"/>
                </a:xfrm>
                <a:custGeom>
                  <a:avLst/>
                  <a:gdLst>
                    <a:gd name="T0" fmla="*/ 42 w 43"/>
                    <a:gd name="T1" fmla="*/ 15 h 15"/>
                    <a:gd name="T2" fmla="*/ 42 w 43"/>
                    <a:gd name="T3" fmla="*/ 15 h 15"/>
                    <a:gd name="T4" fmla="*/ 1 w 43"/>
                    <a:gd name="T5" fmla="*/ 9 h 15"/>
                    <a:gd name="T6" fmla="*/ 0 w 43"/>
                    <a:gd name="T7" fmla="*/ 8 h 15"/>
                    <a:gd name="T8" fmla="*/ 1 w 43"/>
                    <a:gd name="T9" fmla="*/ 7 h 15"/>
                    <a:gd name="T10" fmla="*/ 43 w 43"/>
                    <a:gd name="T11" fmla="*/ 13 h 15"/>
                    <a:gd name="T12" fmla="*/ 43 w 43"/>
                    <a:gd name="T13" fmla="*/ 15 h 15"/>
                    <a:gd name="T14" fmla="*/ 42 w 43"/>
                    <a:gd name="T15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3" h="15">
                      <a:moveTo>
                        <a:pt x="42" y="15"/>
                      </a:move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25" y="3"/>
                        <a:pt x="1" y="9"/>
                        <a:pt x="1" y="9"/>
                      </a:cubicBezTo>
                      <a:cubicBezTo>
                        <a:pt x="0" y="9"/>
                        <a:pt x="0" y="8"/>
                        <a:pt x="0" y="8"/>
                      </a:cubicBezTo>
                      <a:cubicBezTo>
                        <a:pt x="0" y="7"/>
                        <a:pt x="0" y="7"/>
                        <a:pt x="1" y="7"/>
                      </a:cubicBezTo>
                      <a:cubicBezTo>
                        <a:pt x="2" y="6"/>
                        <a:pt x="26" y="0"/>
                        <a:pt x="43" y="13"/>
                      </a:cubicBezTo>
                      <a:cubicBezTo>
                        <a:pt x="43" y="14"/>
                        <a:pt x="43" y="14"/>
                        <a:pt x="43" y="15"/>
                      </a:cubicBezTo>
                      <a:cubicBezTo>
                        <a:pt x="43" y="15"/>
                        <a:pt x="43" y="15"/>
                        <a:pt x="42" y="1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11" name="Freeform 41">
                  <a:extLst>
                    <a:ext uri="{FF2B5EF4-FFF2-40B4-BE49-F238E27FC236}">
                      <a16:creationId xmlns:a16="http://schemas.microsoft.com/office/drawing/2014/main" id="{5E9AF697-D8FD-4059-8C3B-900DBA38883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094" y="3273"/>
                  <a:ext cx="33" cy="9"/>
                </a:xfrm>
                <a:custGeom>
                  <a:avLst/>
                  <a:gdLst>
                    <a:gd name="T0" fmla="*/ 44 w 45"/>
                    <a:gd name="T1" fmla="*/ 9 h 12"/>
                    <a:gd name="T2" fmla="*/ 20 w 45"/>
                    <a:gd name="T3" fmla="*/ 0 h 12"/>
                    <a:gd name="T4" fmla="*/ 1 w 45"/>
                    <a:gd name="T5" fmla="*/ 2 h 12"/>
                    <a:gd name="T6" fmla="*/ 0 w 45"/>
                    <a:gd name="T7" fmla="*/ 3 h 12"/>
                    <a:gd name="T8" fmla="*/ 0 w 45"/>
                    <a:gd name="T9" fmla="*/ 4 h 12"/>
                    <a:gd name="T10" fmla="*/ 1 w 45"/>
                    <a:gd name="T11" fmla="*/ 5 h 12"/>
                    <a:gd name="T12" fmla="*/ 2 w 45"/>
                    <a:gd name="T13" fmla="*/ 5 h 12"/>
                    <a:gd name="T14" fmla="*/ 26 w 45"/>
                    <a:gd name="T15" fmla="*/ 5 h 12"/>
                    <a:gd name="T16" fmla="*/ 42 w 45"/>
                    <a:gd name="T17" fmla="*/ 11 h 12"/>
                    <a:gd name="T18" fmla="*/ 43 w 45"/>
                    <a:gd name="T19" fmla="*/ 12 h 12"/>
                    <a:gd name="T20" fmla="*/ 45 w 45"/>
                    <a:gd name="T21" fmla="*/ 11 h 12"/>
                    <a:gd name="T22" fmla="*/ 44 w 45"/>
                    <a:gd name="T23" fmla="*/ 9 h 12"/>
                    <a:gd name="T24" fmla="*/ 2 w 45"/>
                    <a:gd name="T25" fmla="*/ 4 h 12"/>
                    <a:gd name="T26" fmla="*/ 1 w 45"/>
                    <a:gd name="T27" fmla="*/ 4 h 12"/>
                    <a:gd name="T28" fmla="*/ 1 w 45"/>
                    <a:gd name="T29" fmla="*/ 3 h 12"/>
                    <a:gd name="T30" fmla="*/ 2 w 45"/>
                    <a:gd name="T31" fmla="*/ 3 h 12"/>
                    <a:gd name="T32" fmla="*/ 22 w 45"/>
                    <a:gd name="T33" fmla="*/ 2 h 12"/>
                    <a:gd name="T34" fmla="*/ 44 w 45"/>
                    <a:gd name="T35" fmla="*/ 10 h 12"/>
                    <a:gd name="T36" fmla="*/ 44 w 45"/>
                    <a:gd name="T37" fmla="*/ 10 h 12"/>
                    <a:gd name="T38" fmla="*/ 44 w 45"/>
                    <a:gd name="T39" fmla="*/ 11 h 12"/>
                    <a:gd name="T40" fmla="*/ 43 w 45"/>
                    <a:gd name="T41" fmla="*/ 11 h 12"/>
                    <a:gd name="T42" fmla="*/ 24 w 45"/>
                    <a:gd name="T43" fmla="*/ 3 h 12"/>
                    <a:gd name="T44" fmla="*/ 16 w 45"/>
                    <a:gd name="T45" fmla="*/ 3 h 12"/>
                    <a:gd name="T46" fmla="*/ 2 w 45"/>
                    <a:gd name="T47" fmla="*/ 4 h 12"/>
                    <a:gd name="T48" fmla="*/ 2 w 45"/>
                    <a:gd name="T49" fmla="*/ 4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45" h="12">
                      <a:moveTo>
                        <a:pt x="44" y="9"/>
                      </a:moveTo>
                      <a:cubicBezTo>
                        <a:pt x="37" y="3"/>
                        <a:pt x="28" y="1"/>
                        <a:pt x="20" y="0"/>
                      </a:cubicBezTo>
                      <a:cubicBezTo>
                        <a:pt x="10" y="0"/>
                        <a:pt x="2" y="2"/>
                        <a:pt x="1" y="2"/>
                      </a:cubicBezTo>
                      <a:cubicBezTo>
                        <a:pt x="1" y="2"/>
                        <a:pt x="1" y="2"/>
                        <a:pt x="0" y="3"/>
                      </a:cubicBezTo>
                      <a:cubicBezTo>
                        <a:pt x="0" y="3"/>
                        <a:pt x="0" y="4"/>
                        <a:pt x="0" y="4"/>
                      </a:cubicBezTo>
                      <a:cubicBezTo>
                        <a:pt x="0" y="4"/>
                        <a:pt x="1" y="5"/>
                        <a:pt x="1" y="5"/>
                      </a:cubicBezTo>
                      <a:cubicBezTo>
                        <a:pt x="1" y="5"/>
                        <a:pt x="2" y="5"/>
                        <a:pt x="2" y="5"/>
                      </a:cubicBezTo>
                      <a:cubicBezTo>
                        <a:pt x="3" y="5"/>
                        <a:pt x="14" y="2"/>
                        <a:pt x="26" y="5"/>
                      </a:cubicBezTo>
                      <a:cubicBezTo>
                        <a:pt x="31" y="6"/>
                        <a:pt x="37" y="8"/>
                        <a:pt x="42" y="11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4" y="12"/>
                        <a:pt x="44" y="12"/>
                        <a:pt x="45" y="11"/>
                      </a:cubicBezTo>
                      <a:cubicBezTo>
                        <a:pt x="45" y="10"/>
                        <a:pt x="45" y="9"/>
                        <a:pt x="44" y="9"/>
                      </a:cubicBezTo>
                      <a:close/>
                      <a:moveTo>
                        <a:pt x="2" y="4"/>
                      </a:move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4"/>
                        <a:pt x="1" y="3"/>
                        <a:pt x="1" y="3"/>
                      </a:cubicBezTo>
                      <a:cubicBezTo>
                        <a:pt x="1" y="3"/>
                        <a:pt x="2" y="3"/>
                        <a:pt x="2" y="3"/>
                      </a:cubicBezTo>
                      <a:cubicBezTo>
                        <a:pt x="2" y="3"/>
                        <a:pt x="11" y="1"/>
                        <a:pt x="22" y="2"/>
                      </a:cubicBezTo>
                      <a:cubicBezTo>
                        <a:pt x="29" y="2"/>
                        <a:pt x="37" y="5"/>
                        <a:pt x="44" y="10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37" y="6"/>
                        <a:pt x="30" y="4"/>
                        <a:pt x="24" y="3"/>
                      </a:cubicBezTo>
                      <a:cubicBezTo>
                        <a:pt x="21" y="3"/>
                        <a:pt x="18" y="3"/>
                        <a:pt x="16" y="3"/>
                      </a:cubicBezTo>
                      <a:cubicBezTo>
                        <a:pt x="8" y="3"/>
                        <a:pt x="2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12" name="Freeform 42">
                  <a:extLst>
                    <a:ext uri="{FF2B5EF4-FFF2-40B4-BE49-F238E27FC236}">
                      <a16:creationId xmlns:a16="http://schemas.microsoft.com/office/drawing/2014/main" id="{2DFD5A81-CEA2-4FA7-985F-5F26631A49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0" y="3447"/>
                  <a:ext cx="129" cy="208"/>
                </a:xfrm>
                <a:custGeom>
                  <a:avLst/>
                  <a:gdLst>
                    <a:gd name="T0" fmla="*/ 175 w 175"/>
                    <a:gd name="T1" fmla="*/ 0 h 279"/>
                    <a:gd name="T2" fmla="*/ 175 w 175"/>
                    <a:gd name="T3" fmla="*/ 3 h 279"/>
                    <a:gd name="T4" fmla="*/ 173 w 175"/>
                    <a:gd name="T5" fmla="*/ 47 h 279"/>
                    <a:gd name="T6" fmla="*/ 171 w 175"/>
                    <a:gd name="T7" fmla="*/ 87 h 279"/>
                    <a:gd name="T8" fmla="*/ 164 w 175"/>
                    <a:gd name="T9" fmla="*/ 272 h 279"/>
                    <a:gd name="T10" fmla="*/ 137 w 175"/>
                    <a:gd name="T11" fmla="*/ 276 h 279"/>
                    <a:gd name="T12" fmla="*/ 95 w 175"/>
                    <a:gd name="T13" fmla="*/ 279 h 279"/>
                    <a:gd name="T14" fmla="*/ 90 w 175"/>
                    <a:gd name="T15" fmla="*/ 279 h 279"/>
                    <a:gd name="T16" fmla="*/ 88 w 175"/>
                    <a:gd name="T17" fmla="*/ 279 h 279"/>
                    <a:gd name="T18" fmla="*/ 40 w 175"/>
                    <a:gd name="T19" fmla="*/ 275 h 279"/>
                    <a:gd name="T20" fmla="*/ 26 w 175"/>
                    <a:gd name="T21" fmla="*/ 272 h 279"/>
                    <a:gd name="T22" fmla="*/ 0 w 175"/>
                    <a:gd name="T23" fmla="*/ 103 h 279"/>
                    <a:gd name="T24" fmla="*/ 2 w 175"/>
                    <a:gd name="T25" fmla="*/ 87 h 279"/>
                    <a:gd name="T26" fmla="*/ 8 w 175"/>
                    <a:gd name="T27" fmla="*/ 47 h 279"/>
                    <a:gd name="T28" fmla="*/ 10 w 175"/>
                    <a:gd name="T29" fmla="*/ 30 h 279"/>
                    <a:gd name="T30" fmla="*/ 14 w 175"/>
                    <a:gd name="T31" fmla="*/ 5 h 279"/>
                    <a:gd name="T32" fmla="*/ 14 w 175"/>
                    <a:gd name="T33" fmla="*/ 1 h 279"/>
                    <a:gd name="T34" fmla="*/ 22 w 175"/>
                    <a:gd name="T35" fmla="*/ 4 h 279"/>
                    <a:gd name="T36" fmla="*/ 24 w 175"/>
                    <a:gd name="T37" fmla="*/ 4 h 279"/>
                    <a:gd name="T38" fmla="*/ 28 w 175"/>
                    <a:gd name="T39" fmla="*/ 5 h 279"/>
                    <a:gd name="T40" fmla="*/ 33 w 175"/>
                    <a:gd name="T41" fmla="*/ 6 h 279"/>
                    <a:gd name="T42" fmla="*/ 40 w 175"/>
                    <a:gd name="T43" fmla="*/ 8 h 279"/>
                    <a:gd name="T44" fmla="*/ 61 w 175"/>
                    <a:gd name="T45" fmla="*/ 11 h 279"/>
                    <a:gd name="T46" fmla="*/ 73 w 175"/>
                    <a:gd name="T47" fmla="*/ 12 h 279"/>
                    <a:gd name="T48" fmla="*/ 106 w 175"/>
                    <a:gd name="T49" fmla="*/ 13 h 279"/>
                    <a:gd name="T50" fmla="*/ 126 w 175"/>
                    <a:gd name="T51" fmla="*/ 11 h 279"/>
                    <a:gd name="T52" fmla="*/ 148 w 175"/>
                    <a:gd name="T53" fmla="*/ 7 h 279"/>
                    <a:gd name="T54" fmla="*/ 152 w 175"/>
                    <a:gd name="T55" fmla="*/ 6 h 279"/>
                    <a:gd name="T56" fmla="*/ 155 w 175"/>
                    <a:gd name="T57" fmla="*/ 5 h 279"/>
                    <a:gd name="T58" fmla="*/ 175 w 175"/>
                    <a:gd name="T59" fmla="*/ 0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75" h="279">
                      <a:moveTo>
                        <a:pt x="175" y="0"/>
                      </a:moveTo>
                      <a:cubicBezTo>
                        <a:pt x="175" y="3"/>
                        <a:pt x="175" y="3"/>
                        <a:pt x="175" y="3"/>
                      </a:cubicBezTo>
                      <a:cubicBezTo>
                        <a:pt x="173" y="47"/>
                        <a:pt x="173" y="47"/>
                        <a:pt x="173" y="47"/>
                      </a:cubicBezTo>
                      <a:cubicBezTo>
                        <a:pt x="171" y="87"/>
                        <a:pt x="171" y="87"/>
                        <a:pt x="171" y="87"/>
                      </a:cubicBezTo>
                      <a:cubicBezTo>
                        <a:pt x="164" y="272"/>
                        <a:pt x="164" y="272"/>
                        <a:pt x="164" y="272"/>
                      </a:cubicBezTo>
                      <a:cubicBezTo>
                        <a:pt x="155" y="274"/>
                        <a:pt x="146" y="275"/>
                        <a:pt x="137" y="276"/>
                      </a:cubicBezTo>
                      <a:cubicBezTo>
                        <a:pt x="123" y="278"/>
                        <a:pt x="109" y="279"/>
                        <a:pt x="95" y="279"/>
                      </a:cubicBezTo>
                      <a:cubicBezTo>
                        <a:pt x="94" y="279"/>
                        <a:pt x="92" y="279"/>
                        <a:pt x="90" y="279"/>
                      </a:cubicBezTo>
                      <a:cubicBezTo>
                        <a:pt x="89" y="279"/>
                        <a:pt x="89" y="279"/>
                        <a:pt x="88" y="279"/>
                      </a:cubicBezTo>
                      <a:cubicBezTo>
                        <a:pt x="72" y="278"/>
                        <a:pt x="56" y="277"/>
                        <a:pt x="40" y="275"/>
                      </a:cubicBezTo>
                      <a:cubicBezTo>
                        <a:pt x="35" y="274"/>
                        <a:pt x="30" y="273"/>
                        <a:pt x="26" y="272"/>
                      </a:cubicBezTo>
                      <a:cubicBezTo>
                        <a:pt x="0" y="103"/>
                        <a:pt x="0" y="103"/>
                        <a:pt x="0" y="10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8" y="47"/>
                        <a:pt x="8" y="47"/>
                        <a:pt x="8" y="47"/>
                      </a:cubicBezTo>
                      <a:cubicBezTo>
                        <a:pt x="10" y="30"/>
                        <a:pt x="10" y="30"/>
                        <a:pt x="10" y="30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7" y="2"/>
                        <a:pt x="22" y="4"/>
                      </a:cubicBezTo>
                      <a:cubicBezTo>
                        <a:pt x="23" y="4"/>
                        <a:pt x="23" y="4"/>
                        <a:pt x="24" y="4"/>
                      </a:cubicBezTo>
                      <a:cubicBezTo>
                        <a:pt x="25" y="5"/>
                        <a:pt x="27" y="5"/>
                        <a:pt x="28" y="5"/>
                      </a:cubicBezTo>
                      <a:cubicBezTo>
                        <a:pt x="30" y="6"/>
                        <a:pt x="31" y="6"/>
                        <a:pt x="33" y="6"/>
                      </a:cubicBezTo>
                      <a:cubicBezTo>
                        <a:pt x="35" y="7"/>
                        <a:pt x="37" y="7"/>
                        <a:pt x="40" y="8"/>
                      </a:cubicBezTo>
                      <a:cubicBezTo>
                        <a:pt x="46" y="9"/>
                        <a:pt x="53" y="10"/>
                        <a:pt x="61" y="11"/>
                      </a:cubicBezTo>
                      <a:cubicBezTo>
                        <a:pt x="65" y="11"/>
                        <a:pt x="69" y="12"/>
                        <a:pt x="73" y="12"/>
                      </a:cubicBezTo>
                      <a:cubicBezTo>
                        <a:pt x="84" y="13"/>
                        <a:pt x="95" y="13"/>
                        <a:pt x="106" y="13"/>
                      </a:cubicBezTo>
                      <a:cubicBezTo>
                        <a:pt x="113" y="12"/>
                        <a:pt x="120" y="12"/>
                        <a:pt x="126" y="11"/>
                      </a:cubicBezTo>
                      <a:cubicBezTo>
                        <a:pt x="133" y="10"/>
                        <a:pt x="141" y="9"/>
                        <a:pt x="148" y="7"/>
                      </a:cubicBezTo>
                      <a:cubicBezTo>
                        <a:pt x="149" y="7"/>
                        <a:pt x="151" y="7"/>
                        <a:pt x="152" y="6"/>
                      </a:cubicBezTo>
                      <a:cubicBezTo>
                        <a:pt x="153" y="6"/>
                        <a:pt x="154" y="6"/>
                        <a:pt x="155" y="5"/>
                      </a:cubicBezTo>
                      <a:cubicBezTo>
                        <a:pt x="162" y="4"/>
                        <a:pt x="168" y="2"/>
                        <a:pt x="175" y="0"/>
                      </a:cubicBezTo>
                      <a:close/>
                    </a:path>
                  </a:pathLst>
                </a:custGeom>
                <a:solidFill>
                  <a:srgbClr val="D1D3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13" name="Freeform 43">
                  <a:extLst>
                    <a:ext uri="{FF2B5EF4-FFF2-40B4-BE49-F238E27FC236}">
                      <a16:creationId xmlns:a16="http://schemas.microsoft.com/office/drawing/2014/main" id="{CCB4007C-6AE1-441E-A752-9027486930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88" y="3421"/>
                  <a:ext cx="0" cy="1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14" name="Freeform 44">
                  <a:extLst>
                    <a:ext uri="{FF2B5EF4-FFF2-40B4-BE49-F238E27FC236}">
                      <a16:creationId xmlns:a16="http://schemas.microsoft.com/office/drawing/2014/main" id="{5EF64CC1-43F7-4955-AF98-A630C1AE02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81" y="3422"/>
                  <a:ext cx="76" cy="231"/>
                </a:xfrm>
                <a:custGeom>
                  <a:avLst/>
                  <a:gdLst>
                    <a:gd name="T0" fmla="*/ 102 w 103"/>
                    <a:gd name="T1" fmla="*/ 144 h 310"/>
                    <a:gd name="T2" fmla="*/ 102 w 103"/>
                    <a:gd name="T3" fmla="*/ 144 h 310"/>
                    <a:gd name="T4" fmla="*/ 101 w 103"/>
                    <a:gd name="T5" fmla="*/ 146 h 310"/>
                    <a:gd name="T6" fmla="*/ 101 w 103"/>
                    <a:gd name="T7" fmla="*/ 147 h 310"/>
                    <a:gd name="T8" fmla="*/ 100 w 103"/>
                    <a:gd name="T9" fmla="*/ 150 h 310"/>
                    <a:gd name="T10" fmla="*/ 93 w 103"/>
                    <a:gd name="T11" fmla="*/ 171 h 310"/>
                    <a:gd name="T12" fmla="*/ 51 w 103"/>
                    <a:gd name="T13" fmla="*/ 300 h 310"/>
                    <a:gd name="T14" fmla="*/ 27 w 103"/>
                    <a:gd name="T15" fmla="*/ 306 h 310"/>
                    <a:gd name="T16" fmla="*/ 0 w 103"/>
                    <a:gd name="T17" fmla="*/ 310 h 310"/>
                    <a:gd name="T18" fmla="*/ 12 w 103"/>
                    <a:gd name="T19" fmla="*/ 158 h 310"/>
                    <a:gd name="T20" fmla="*/ 11 w 103"/>
                    <a:gd name="T21" fmla="*/ 165 h 310"/>
                    <a:gd name="T22" fmla="*/ 15 w 103"/>
                    <a:gd name="T23" fmla="*/ 114 h 310"/>
                    <a:gd name="T24" fmla="*/ 15 w 103"/>
                    <a:gd name="T25" fmla="*/ 105 h 310"/>
                    <a:gd name="T26" fmla="*/ 17 w 103"/>
                    <a:gd name="T27" fmla="*/ 79 h 310"/>
                    <a:gd name="T28" fmla="*/ 19 w 103"/>
                    <a:gd name="T29" fmla="*/ 43 h 310"/>
                    <a:gd name="T30" fmla="*/ 18 w 103"/>
                    <a:gd name="T31" fmla="*/ 39 h 310"/>
                    <a:gd name="T32" fmla="*/ 15 w 103"/>
                    <a:gd name="T33" fmla="*/ 14 h 310"/>
                    <a:gd name="T34" fmla="*/ 14 w 103"/>
                    <a:gd name="T35" fmla="*/ 12 h 310"/>
                    <a:gd name="T36" fmla="*/ 13 w 103"/>
                    <a:gd name="T37" fmla="*/ 6 h 310"/>
                    <a:gd name="T38" fmla="*/ 13 w 103"/>
                    <a:gd name="T39" fmla="*/ 4 h 310"/>
                    <a:gd name="T40" fmla="*/ 12 w 103"/>
                    <a:gd name="T41" fmla="*/ 2 h 310"/>
                    <a:gd name="T42" fmla="*/ 12 w 103"/>
                    <a:gd name="T43" fmla="*/ 2 h 310"/>
                    <a:gd name="T44" fmla="*/ 10 w 103"/>
                    <a:gd name="T45" fmla="*/ 0 h 310"/>
                    <a:gd name="T46" fmla="*/ 67 w 103"/>
                    <a:gd name="T47" fmla="*/ 26 h 310"/>
                    <a:gd name="T48" fmla="*/ 67 w 103"/>
                    <a:gd name="T49" fmla="*/ 26 h 310"/>
                    <a:gd name="T50" fmla="*/ 89 w 103"/>
                    <a:gd name="T51" fmla="*/ 82 h 310"/>
                    <a:gd name="T52" fmla="*/ 91 w 103"/>
                    <a:gd name="T53" fmla="*/ 85 h 310"/>
                    <a:gd name="T54" fmla="*/ 94 w 103"/>
                    <a:gd name="T55" fmla="*/ 94 h 310"/>
                    <a:gd name="T56" fmla="*/ 96 w 103"/>
                    <a:gd name="T57" fmla="*/ 99 h 310"/>
                    <a:gd name="T58" fmla="*/ 93 w 103"/>
                    <a:gd name="T59" fmla="*/ 101 h 310"/>
                    <a:gd name="T60" fmla="*/ 84 w 103"/>
                    <a:gd name="T61" fmla="*/ 108 h 310"/>
                    <a:gd name="T62" fmla="*/ 68 w 103"/>
                    <a:gd name="T63" fmla="*/ 120 h 310"/>
                    <a:gd name="T64" fmla="*/ 87 w 103"/>
                    <a:gd name="T65" fmla="*/ 128 h 310"/>
                    <a:gd name="T66" fmla="*/ 90 w 103"/>
                    <a:gd name="T67" fmla="*/ 129 h 310"/>
                    <a:gd name="T68" fmla="*/ 96 w 103"/>
                    <a:gd name="T69" fmla="*/ 132 h 310"/>
                    <a:gd name="T70" fmla="*/ 97 w 103"/>
                    <a:gd name="T71" fmla="*/ 133 h 310"/>
                    <a:gd name="T72" fmla="*/ 102 w 103"/>
                    <a:gd name="T73" fmla="*/ 144 h 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03" h="310">
                      <a:moveTo>
                        <a:pt x="102" y="144"/>
                      </a:moveTo>
                      <a:cubicBezTo>
                        <a:pt x="102" y="144"/>
                        <a:pt x="102" y="144"/>
                        <a:pt x="102" y="144"/>
                      </a:cubicBezTo>
                      <a:cubicBezTo>
                        <a:pt x="102" y="145"/>
                        <a:pt x="102" y="145"/>
                        <a:pt x="101" y="146"/>
                      </a:cubicBezTo>
                      <a:cubicBezTo>
                        <a:pt x="101" y="147"/>
                        <a:pt x="101" y="147"/>
                        <a:pt x="101" y="147"/>
                      </a:cubicBezTo>
                      <a:cubicBezTo>
                        <a:pt x="100" y="150"/>
                        <a:pt x="100" y="150"/>
                        <a:pt x="100" y="150"/>
                      </a:cubicBezTo>
                      <a:cubicBezTo>
                        <a:pt x="93" y="171"/>
                        <a:pt x="93" y="171"/>
                        <a:pt x="93" y="171"/>
                      </a:cubicBezTo>
                      <a:cubicBezTo>
                        <a:pt x="51" y="300"/>
                        <a:pt x="51" y="300"/>
                        <a:pt x="51" y="300"/>
                      </a:cubicBezTo>
                      <a:cubicBezTo>
                        <a:pt x="43" y="303"/>
                        <a:pt x="35" y="305"/>
                        <a:pt x="27" y="306"/>
                      </a:cubicBezTo>
                      <a:cubicBezTo>
                        <a:pt x="18" y="308"/>
                        <a:pt x="9" y="309"/>
                        <a:pt x="0" y="310"/>
                      </a:cubicBezTo>
                      <a:cubicBezTo>
                        <a:pt x="4" y="257"/>
                        <a:pt x="9" y="190"/>
                        <a:pt x="12" y="158"/>
                      </a:cubicBezTo>
                      <a:cubicBezTo>
                        <a:pt x="11" y="165"/>
                        <a:pt x="11" y="165"/>
                        <a:pt x="11" y="165"/>
                      </a:cubicBezTo>
                      <a:cubicBezTo>
                        <a:pt x="15" y="114"/>
                        <a:pt x="15" y="114"/>
                        <a:pt x="15" y="114"/>
                      </a:cubicBezTo>
                      <a:cubicBezTo>
                        <a:pt x="15" y="105"/>
                        <a:pt x="15" y="105"/>
                        <a:pt x="15" y="105"/>
                      </a:cubicBezTo>
                      <a:cubicBezTo>
                        <a:pt x="15" y="105"/>
                        <a:pt x="16" y="94"/>
                        <a:pt x="17" y="79"/>
                      </a:cubicBezTo>
                      <a:cubicBezTo>
                        <a:pt x="18" y="68"/>
                        <a:pt x="19" y="55"/>
                        <a:pt x="19" y="43"/>
                      </a:cubicBezTo>
                      <a:cubicBezTo>
                        <a:pt x="19" y="42"/>
                        <a:pt x="18" y="41"/>
                        <a:pt x="18" y="39"/>
                      </a:cubicBezTo>
                      <a:cubicBezTo>
                        <a:pt x="18" y="29"/>
                        <a:pt x="17" y="20"/>
                        <a:pt x="15" y="14"/>
                      </a:cubicBezTo>
                      <a:cubicBezTo>
                        <a:pt x="15" y="14"/>
                        <a:pt x="15" y="13"/>
                        <a:pt x="14" y="12"/>
                      </a:cubicBezTo>
                      <a:cubicBezTo>
                        <a:pt x="13" y="10"/>
                        <a:pt x="13" y="8"/>
                        <a:pt x="13" y="6"/>
                      </a:cubicBezTo>
                      <a:cubicBezTo>
                        <a:pt x="13" y="5"/>
                        <a:pt x="13" y="5"/>
                        <a:pt x="13" y="4"/>
                      </a:cubicBezTo>
                      <a:cubicBezTo>
                        <a:pt x="12" y="3"/>
                        <a:pt x="12" y="3"/>
                        <a:pt x="12" y="2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1" y="1"/>
                        <a:pt x="11" y="0"/>
                        <a:pt x="10" y="0"/>
                      </a:cubicBezTo>
                      <a:cubicBezTo>
                        <a:pt x="67" y="26"/>
                        <a:pt x="67" y="26"/>
                        <a:pt x="67" y="26"/>
                      </a:cubicBezTo>
                      <a:cubicBezTo>
                        <a:pt x="67" y="26"/>
                        <a:pt x="67" y="26"/>
                        <a:pt x="67" y="26"/>
                      </a:cubicBezTo>
                      <a:cubicBezTo>
                        <a:pt x="89" y="82"/>
                        <a:pt x="89" y="82"/>
                        <a:pt x="89" y="82"/>
                      </a:cubicBezTo>
                      <a:cubicBezTo>
                        <a:pt x="91" y="85"/>
                        <a:pt x="91" y="85"/>
                        <a:pt x="91" y="85"/>
                      </a:cubicBezTo>
                      <a:cubicBezTo>
                        <a:pt x="94" y="94"/>
                        <a:pt x="94" y="94"/>
                        <a:pt x="94" y="94"/>
                      </a:cubicBezTo>
                      <a:cubicBezTo>
                        <a:pt x="96" y="99"/>
                        <a:pt x="96" y="99"/>
                        <a:pt x="96" y="99"/>
                      </a:cubicBezTo>
                      <a:cubicBezTo>
                        <a:pt x="93" y="101"/>
                        <a:pt x="93" y="101"/>
                        <a:pt x="93" y="101"/>
                      </a:cubicBezTo>
                      <a:cubicBezTo>
                        <a:pt x="84" y="108"/>
                        <a:pt x="84" y="108"/>
                        <a:pt x="84" y="108"/>
                      </a:cubicBezTo>
                      <a:cubicBezTo>
                        <a:pt x="68" y="120"/>
                        <a:pt x="68" y="120"/>
                        <a:pt x="68" y="120"/>
                      </a:cubicBezTo>
                      <a:cubicBezTo>
                        <a:pt x="87" y="128"/>
                        <a:pt x="87" y="128"/>
                        <a:pt x="87" y="128"/>
                      </a:cubicBezTo>
                      <a:cubicBezTo>
                        <a:pt x="90" y="129"/>
                        <a:pt x="90" y="129"/>
                        <a:pt x="90" y="129"/>
                      </a:cubicBezTo>
                      <a:cubicBezTo>
                        <a:pt x="96" y="132"/>
                        <a:pt x="96" y="132"/>
                        <a:pt x="96" y="132"/>
                      </a:cubicBezTo>
                      <a:cubicBezTo>
                        <a:pt x="96" y="132"/>
                        <a:pt x="97" y="132"/>
                        <a:pt x="97" y="133"/>
                      </a:cubicBezTo>
                      <a:cubicBezTo>
                        <a:pt x="99" y="134"/>
                        <a:pt x="103" y="137"/>
                        <a:pt x="102" y="14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15" name="Freeform 45">
                  <a:extLst>
                    <a:ext uri="{FF2B5EF4-FFF2-40B4-BE49-F238E27FC236}">
                      <a16:creationId xmlns:a16="http://schemas.microsoft.com/office/drawing/2014/main" id="{40FF2847-D076-47C3-812E-D7CFE0C81C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4" y="3423"/>
                  <a:ext cx="76" cy="229"/>
                </a:xfrm>
                <a:custGeom>
                  <a:avLst/>
                  <a:gdLst>
                    <a:gd name="T0" fmla="*/ 103 w 103"/>
                    <a:gd name="T1" fmla="*/ 308 h 308"/>
                    <a:gd name="T2" fmla="*/ 89 w 103"/>
                    <a:gd name="T3" fmla="*/ 305 h 308"/>
                    <a:gd name="T4" fmla="*/ 51 w 103"/>
                    <a:gd name="T5" fmla="*/ 295 h 308"/>
                    <a:gd name="T6" fmla="*/ 11 w 103"/>
                    <a:gd name="T7" fmla="*/ 172 h 308"/>
                    <a:gd name="T8" fmla="*/ 4 w 103"/>
                    <a:gd name="T9" fmla="*/ 151 h 308"/>
                    <a:gd name="T10" fmla="*/ 2 w 103"/>
                    <a:gd name="T11" fmla="*/ 144 h 308"/>
                    <a:gd name="T12" fmla="*/ 2 w 103"/>
                    <a:gd name="T13" fmla="*/ 144 h 308"/>
                    <a:gd name="T14" fmla="*/ 1 w 103"/>
                    <a:gd name="T15" fmla="*/ 142 h 308"/>
                    <a:gd name="T16" fmla="*/ 7 w 103"/>
                    <a:gd name="T17" fmla="*/ 130 h 308"/>
                    <a:gd name="T18" fmla="*/ 8 w 103"/>
                    <a:gd name="T19" fmla="*/ 129 h 308"/>
                    <a:gd name="T20" fmla="*/ 16 w 103"/>
                    <a:gd name="T21" fmla="*/ 126 h 308"/>
                    <a:gd name="T22" fmla="*/ 19 w 103"/>
                    <a:gd name="T23" fmla="*/ 124 h 308"/>
                    <a:gd name="T24" fmla="*/ 35 w 103"/>
                    <a:gd name="T25" fmla="*/ 117 h 308"/>
                    <a:gd name="T26" fmla="*/ 21 w 103"/>
                    <a:gd name="T27" fmla="*/ 107 h 308"/>
                    <a:gd name="T28" fmla="*/ 12 w 103"/>
                    <a:gd name="T29" fmla="*/ 100 h 308"/>
                    <a:gd name="T30" fmla="*/ 7 w 103"/>
                    <a:gd name="T31" fmla="*/ 96 h 308"/>
                    <a:gd name="T32" fmla="*/ 10 w 103"/>
                    <a:gd name="T33" fmla="*/ 89 h 308"/>
                    <a:gd name="T34" fmla="*/ 11 w 103"/>
                    <a:gd name="T35" fmla="*/ 87 h 308"/>
                    <a:gd name="T36" fmla="*/ 12 w 103"/>
                    <a:gd name="T37" fmla="*/ 84 h 308"/>
                    <a:gd name="T38" fmla="*/ 15 w 103"/>
                    <a:gd name="T39" fmla="*/ 77 h 308"/>
                    <a:gd name="T40" fmla="*/ 39 w 103"/>
                    <a:gd name="T41" fmla="*/ 23 h 308"/>
                    <a:gd name="T42" fmla="*/ 46 w 103"/>
                    <a:gd name="T43" fmla="*/ 20 h 308"/>
                    <a:gd name="T44" fmla="*/ 46 w 103"/>
                    <a:gd name="T45" fmla="*/ 20 h 308"/>
                    <a:gd name="T46" fmla="*/ 84 w 103"/>
                    <a:gd name="T47" fmla="*/ 1 h 308"/>
                    <a:gd name="T48" fmla="*/ 87 w 103"/>
                    <a:gd name="T49" fmla="*/ 0 h 308"/>
                    <a:gd name="T50" fmla="*/ 87 w 103"/>
                    <a:gd name="T51" fmla="*/ 83 h 308"/>
                    <a:gd name="T52" fmla="*/ 88 w 103"/>
                    <a:gd name="T53" fmla="*/ 103 h 308"/>
                    <a:gd name="T54" fmla="*/ 88 w 103"/>
                    <a:gd name="T55" fmla="*/ 108 h 308"/>
                    <a:gd name="T56" fmla="*/ 89 w 103"/>
                    <a:gd name="T57" fmla="*/ 111 h 308"/>
                    <a:gd name="T58" fmla="*/ 89 w 103"/>
                    <a:gd name="T59" fmla="*/ 112 h 308"/>
                    <a:gd name="T60" fmla="*/ 92 w 103"/>
                    <a:gd name="T61" fmla="*/ 162 h 308"/>
                    <a:gd name="T62" fmla="*/ 91 w 103"/>
                    <a:gd name="T63" fmla="*/ 155 h 308"/>
                    <a:gd name="T64" fmla="*/ 103 w 103"/>
                    <a:gd name="T65" fmla="*/ 308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03" h="308">
                      <a:moveTo>
                        <a:pt x="103" y="308"/>
                      </a:moveTo>
                      <a:cubicBezTo>
                        <a:pt x="98" y="307"/>
                        <a:pt x="93" y="306"/>
                        <a:pt x="89" y="305"/>
                      </a:cubicBezTo>
                      <a:cubicBezTo>
                        <a:pt x="76" y="302"/>
                        <a:pt x="63" y="299"/>
                        <a:pt x="51" y="295"/>
                      </a:cubicBezTo>
                      <a:cubicBezTo>
                        <a:pt x="11" y="172"/>
                        <a:pt x="11" y="172"/>
                        <a:pt x="11" y="172"/>
                      </a:cubicBezTo>
                      <a:cubicBezTo>
                        <a:pt x="4" y="151"/>
                        <a:pt x="4" y="151"/>
                        <a:pt x="4" y="151"/>
                      </a:cubicBezTo>
                      <a:cubicBezTo>
                        <a:pt x="2" y="144"/>
                        <a:pt x="2" y="144"/>
                        <a:pt x="2" y="144"/>
                      </a:cubicBezTo>
                      <a:cubicBezTo>
                        <a:pt x="2" y="144"/>
                        <a:pt x="2" y="144"/>
                        <a:pt x="2" y="144"/>
                      </a:cubicBezTo>
                      <a:cubicBezTo>
                        <a:pt x="2" y="143"/>
                        <a:pt x="2" y="143"/>
                        <a:pt x="1" y="142"/>
                      </a:cubicBezTo>
                      <a:cubicBezTo>
                        <a:pt x="0" y="133"/>
                        <a:pt x="7" y="130"/>
                        <a:pt x="7" y="130"/>
                      </a:cubicBezTo>
                      <a:cubicBezTo>
                        <a:pt x="8" y="129"/>
                        <a:pt x="8" y="129"/>
                        <a:pt x="8" y="129"/>
                      </a:cubicBezTo>
                      <a:cubicBezTo>
                        <a:pt x="16" y="126"/>
                        <a:pt x="16" y="126"/>
                        <a:pt x="16" y="126"/>
                      </a:cubicBezTo>
                      <a:cubicBezTo>
                        <a:pt x="19" y="124"/>
                        <a:pt x="19" y="124"/>
                        <a:pt x="19" y="124"/>
                      </a:cubicBezTo>
                      <a:cubicBezTo>
                        <a:pt x="35" y="117"/>
                        <a:pt x="35" y="117"/>
                        <a:pt x="35" y="117"/>
                      </a:cubicBezTo>
                      <a:cubicBezTo>
                        <a:pt x="21" y="107"/>
                        <a:pt x="21" y="107"/>
                        <a:pt x="21" y="107"/>
                      </a:cubicBezTo>
                      <a:cubicBezTo>
                        <a:pt x="12" y="100"/>
                        <a:pt x="12" y="100"/>
                        <a:pt x="12" y="100"/>
                      </a:cubicBezTo>
                      <a:cubicBezTo>
                        <a:pt x="7" y="96"/>
                        <a:pt x="7" y="96"/>
                        <a:pt x="7" y="96"/>
                      </a:cubicBezTo>
                      <a:cubicBezTo>
                        <a:pt x="10" y="89"/>
                        <a:pt x="10" y="89"/>
                        <a:pt x="10" y="89"/>
                      </a:cubicBezTo>
                      <a:cubicBezTo>
                        <a:pt x="11" y="87"/>
                        <a:pt x="11" y="87"/>
                        <a:pt x="11" y="87"/>
                      </a:cubicBezTo>
                      <a:cubicBezTo>
                        <a:pt x="12" y="84"/>
                        <a:pt x="12" y="84"/>
                        <a:pt x="12" y="84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6" y="20"/>
                        <a:pt x="46" y="20"/>
                        <a:pt x="46" y="20"/>
                      </a:cubicBezTo>
                      <a:cubicBezTo>
                        <a:pt x="46" y="20"/>
                        <a:pt x="46" y="20"/>
                        <a:pt x="46" y="20"/>
                      </a:cubicBezTo>
                      <a:cubicBezTo>
                        <a:pt x="84" y="1"/>
                        <a:pt x="84" y="1"/>
                        <a:pt x="84" y="1"/>
                      </a:cubicBezTo>
                      <a:cubicBezTo>
                        <a:pt x="87" y="0"/>
                        <a:pt x="87" y="0"/>
                        <a:pt x="87" y="0"/>
                      </a:cubicBezTo>
                      <a:cubicBezTo>
                        <a:pt x="87" y="83"/>
                        <a:pt x="87" y="83"/>
                        <a:pt x="87" y="83"/>
                      </a:cubicBezTo>
                      <a:cubicBezTo>
                        <a:pt x="88" y="103"/>
                        <a:pt x="88" y="103"/>
                        <a:pt x="88" y="103"/>
                      </a:cubicBezTo>
                      <a:cubicBezTo>
                        <a:pt x="88" y="108"/>
                        <a:pt x="88" y="108"/>
                        <a:pt x="88" y="108"/>
                      </a:cubicBezTo>
                      <a:cubicBezTo>
                        <a:pt x="89" y="111"/>
                        <a:pt x="89" y="111"/>
                        <a:pt x="89" y="111"/>
                      </a:cubicBezTo>
                      <a:cubicBezTo>
                        <a:pt x="89" y="112"/>
                        <a:pt x="89" y="112"/>
                        <a:pt x="89" y="112"/>
                      </a:cubicBezTo>
                      <a:cubicBezTo>
                        <a:pt x="92" y="162"/>
                        <a:pt x="92" y="162"/>
                        <a:pt x="92" y="162"/>
                      </a:cubicBezTo>
                      <a:cubicBezTo>
                        <a:pt x="91" y="155"/>
                        <a:pt x="91" y="155"/>
                        <a:pt x="91" y="155"/>
                      </a:cubicBezTo>
                      <a:cubicBezTo>
                        <a:pt x="94" y="188"/>
                        <a:pt x="99" y="254"/>
                        <a:pt x="103" y="30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16" name="Freeform 46">
                  <a:extLst>
                    <a:ext uri="{FF2B5EF4-FFF2-40B4-BE49-F238E27FC236}">
                      <a16:creationId xmlns:a16="http://schemas.microsoft.com/office/drawing/2014/main" id="{0ECB2E4F-66E4-45C4-B8EE-ABCBD035B8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96" y="3421"/>
                  <a:ext cx="96" cy="173"/>
                </a:xfrm>
                <a:custGeom>
                  <a:avLst/>
                  <a:gdLst>
                    <a:gd name="T0" fmla="*/ 67 w 131"/>
                    <a:gd name="T1" fmla="*/ 233 h 233"/>
                    <a:gd name="T2" fmla="*/ 0 w 131"/>
                    <a:gd name="T3" fmla="*/ 3 h 233"/>
                    <a:gd name="T4" fmla="*/ 7 w 131"/>
                    <a:gd name="T5" fmla="*/ 0 h 233"/>
                    <a:gd name="T6" fmla="*/ 67 w 131"/>
                    <a:gd name="T7" fmla="*/ 228 h 233"/>
                    <a:gd name="T8" fmla="*/ 128 w 131"/>
                    <a:gd name="T9" fmla="*/ 3 h 233"/>
                    <a:gd name="T10" fmla="*/ 131 w 131"/>
                    <a:gd name="T11" fmla="*/ 15 h 233"/>
                    <a:gd name="T12" fmla="*/ 67 w 131"/>
                    <a:gd name="T13" fmla="*/ 233 h 2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1" h="233">
                      <a:moveTo>
                        <a:pt x="67" y="233"/>
                      </a:moveTo>
                      <a:cubicBezTo>
                        <a:pt x="21" y="233"/>
                        <a:pt x="0" y="114"/>
                        <a:pt x="0" y="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148"/>
                        <a:pt x="36" y="228"/>
                        <a:pt x="67" y="228"/>
                      </a:cubicBezTo>
                      <a:cubicBezTo>
                        <a:pt x="97" y="228"/>
                        <a:pt x="128" y="151"/>
                        <a:pt x="128" y="3"/>
                      </a:cubicBezTo>
                      <a:cubicBezTo>
                        <a:pt x="131" y="15"/>
                        <a:pt x="131" y="15"/>
                        <a:pt x="131" y="15"/>
                      </a:cubicBezTo>
                      <a:cubicBezTo>
                        <a:pt x="131" y="126"/>
                        <a:pt x="112" y="233"/>
                        <a:pt x="67" y="233"/>
                      </a:cubicBezTo>
                      <a:close/>
                    </a:path>
                  </a:pathLst>
                </a:custGeom>
                <a:solidFill>
                  <a:srgbClr val="AB299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17" name="Freeform 47">
                  <a:extLst>
                    <a:ext uri="{FF2B5EF4-FFF2-40B4-BE49-F238E27FC236}">
                      <a16:creationId xmlns:a16="http://schemas.microsoft.com/office/drawing/2014/main" id="{BF6E98D8-FFE2-4134-83EF-7DBA168BA3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5" y="3327"/>
                  <a:ext cx="18" cy="13"/>
                </a:xfrm>
                <a:custGeom>
                  <a:avLst/>
                  <a:gdLst>
                    <a:gd name="T0" fmla="*/ 8 w 24"/>
                    <a:gd name="T1" fmla="*/ 14 h 18"/>
                    <a:gd name="T2" fmla="*/ 0 w 24"/>
                    <a:gd name="T3" fmla="*/ 18 h 18"/>
                    <a:gd name="T4" fmla="*/ 0 w 24"/>
                    <a:gd name="T5" fmla="*/ 0 h 18"/>
                    <a:gd name="T6" fmla="*/ 17 w 24"/>
                    <a:gd name="T7" fmla="*/ 0 h 18"/>
                    <a:gd name="T8" fmla="*/ 24 w 24"/>
                    <a:gd name="T9" fmla="*/ 6 h 18"/>
                    <a:gd name="T10" fmla="*/ 23 w 24"/>
                    <a:gd name="T11" fmla="*/ 10 h 18"/>
                    <a:gd name="T12" fmla="*/ 17 w 24"/>
                    <a:gd name="T13" fmla="*/ 8 h 18"/>
                    <a:gd name="T14" fmla="*/ 8 w 24"/>
                    <a:gd name="T15" fmla="*/ 14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" h="18">
                      <a:moveTo>
                        <a:pt x="8" y="14"/>
                      </a:moveTo>
                      <a:cubicBezTo>
                        <a:pt x="5" y="18"/>
                        <a:pt x="2" y="18"/>
                        <a:pt x="0" y="18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21" y="0"/>
                        <a:pt x="24" y="3"/>
                        <a:pt x="24" y="6"/>
                      </a:cubicBezTo>
                      <a:cubicBezTo>
                        <a:pt x="24" y="8"/>
                        <a:pt x="24" y="9"/>
                        <a:pt x="23" y="10"/>
                      </a:cubicBezTo>
                      <a:cubicBezTo>
                        <a:pt x="23" y="10"/>
                        <a:pt x="20" y="8"/>
                        <a:pt x="17" y="8"/>
                      </a:cubicBezTo>
                      <a:cubicBezTo>
                        <a:pt x="13" y="8"/>
                        <a:pt x="9" y="11"/>
                        <a:pt x="8" y="14"/>
                      </a:cubicBezTo>
                      <a:close/>
                    </a:path>
                  </a:pathLst>
                </a:custGeom>
                <a:solidFill>
                  <a:srgbClr val="AB84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18" name="Freeform 48">
                  <a:extLst>
                    <a:ext uri="{FF2B5EF4-FFF2-40B4-BE49-F238E27FC236}">
                      <a16:creationId xmlns:a16="http://schemas.microsoft.com/office/drawing/2014/main" id="{C3AA9F1D-D03A-4CBC-A6D7-815FEBC3CD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1" y="3304"/>
                  <a:ext cx="14" cy="23"/>
                </a:xfrm>
                <a:custGeom>
                  <a:avLst/>
                  <a:gdLst>
                    <a:gd name="T0" fmla="*/ 19 w 19"/>
                    <a:gd name="T1" fmla="*/ 0 h 31"/>
                    <a:gd name="T2" fmla="*/ 19 w 19"/>
                    <a:gd name="T3" fmla="*/ 30 h 31"/>
                    <a:gd name="T4" fmla="*/ 0 w 19"/>
                    <a:gd name="T5" fmla="*/ 31 h 31"/>
                    <a:gd name="T6" fmla="*/ 10 w 19"/>
                    <a:gd name="T7" fmla="*/ 11 h 31"/>
                    <a:gd name="T8" fmla="*/ 19 w 19"/>
                    <a:gd name="T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31">
                      <a:moveTo>
                        <a:pt x="19" y="0"/>
                      </a:moveTo>
                      <a:cubicBezTo>
                        <a:pt x="19" y="30"/>
                        <a:pt x="19" y="30"/>
                        <a:pt x="19" y="30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4" y="23"/>
                        <a:pt x="10" y="20"/>
                        <a:pt x="10" y="11"/>
                      </a:cubicBezTo>
                      <a:cubicBezTo>
                        <a:pt x="10" y="6"/>
                        <a:pt x="13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D2B69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19" name="Freeform 49">
                  <a:extLst>
                    <a:ext uri="{FF2B5EF4-FFF2-40B4-BE49-F238E27FC236}">
                      <a16:creationId xmlns:a16="http://schemas.microsoft.com/office/drawing/2014/main" id="{301A830F-DE65-4205-ACE9-E069B091AE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27" y="3327"/>
                  <a:ext cx="18" cy="13"/>
                </a:xfrm>
                <a:custGeom>
                  <a:avLst/>
                  <a:gdLst>
                    <a:gd name="T0" fmla="*/ 17 w 24"/>
                    <a:gd name="T1" fmla="*/ 14 h 18"/>
                    <a:gd name="T2" fmla="*/ 24 w 24"/>
                    <a:gd name="T3" fmla="*/ 18 h 18"/>
                    <a:gd name="T4" fmla="*/ 24 w 24"/>
                    <a:gd name="T5" fmla="*/ 0 h 18"/>
                    <a:gd name="T6" fmla="*/ 7 w 24"/>
                    <a:gd name="T7" fmla="*/ 0 h 18"/>
                    <a:gd name="T8" fmla="*/ 0 w 24"/>
                    <a:gd name="T9" fmla="*/ 6 h 18"/>
                    <a:gd name="T10" fmla="*/ 1 w 24"/>
                    <a:gd name="T11" fmla="*/ 10 h 18"/>
                    <a:gd name="T12" fmla="*/ 7 w 24"/>
                    <a:gd name="T13" fmla="*/ 8 h 18"/>
                    <a:gd name="T14" fmla="*/ 17 w 24"/>
                    <a:gd name="T15" fmla="*/ 14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" h="18">
                      <a:moveTo>
                        <a:pt x="17" y="14"/>
                      </a:moveTo>
                      <a:cubicBezTo>
                        <a:pt x="19" y="18"/>
                        <a:pt x="22" y="18"/>
                        <a:pt x="24" y="18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3"/>
                        <a:pt x="0" y="6"/>
                      </a:cubicBezTo>
                      <a:cubicBezTo>
                        <a:pt x="0" y="8"/>
                        <a:pt x="0" y="9"/>
                        <a:pt x="1" y="10"/>
                      </a:cubicBezTo>
                      <a:cubicBezTo>
                        <a:pt x="1" y="10"/>
                        <a:pt x="4" y="8"/>
                        <a:pt x="7" y="8"/>
                      </a:cubicBezTo>
                      <a:cubicBezTo>
                        <a:pt x="11" y="8"/>
                        <a:pt x="15" y="11"/>
                        <a:pt x="17" y="14"/>
                      </a:cubicBezTo>
                      <a:close/>
                    </a:path>
                  </a:pathLst>
                </a:custGeom>
                <a:solidFill>
                  <a:srgbClr val="AB84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</p:grp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FC124E55-2121-4C94-B6D5-745DD46E23D7}"/>
                </a:ext>
              </a:extLst>
            </p:cNvPr>
            <p:cNvGrpSpPr/>
            <p:nvPr/>
          </p:nvGrpSpPr>
          <p:grpSpPr>
            <a:xfrm>
              <a:off x="5986127" y="2723853"/>
              <a:ext cx="608121" cy="771999"/>
              <a:chOff x="10846616" y="3265127"/>
              <a:chExt cx="827087" cy="1049973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1D259066-ED89-4F8E-AA55-259CC999C56F}"/>
                  </a:ext>
                </a:extLst>
              </p:cNvPr>
              <p:cNvSpPr txBox="1"/>
              <p:nvPr/>
            </p:nvSpPr>
            <p:spPr>
              <a:xfrm>
                <a:off x="10864162" y="4222600"/>
                <a:ext cx="791182" cy="92500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algn="ctr" defTabSz="932059">
                  <a:lnSpc>
                    <a:spcPct val="90000"/>
                  </a:lnSpc>
                  <a:spcAft>
                    <a:spcPts val="612"/>
                  </a:spcAft>
                  <a:defRPr sz="1121" kern="0">
                    <a:latin typeface="Segoe UI"/>
                  </a:defRPr>
                </a:lvl1pPr>
              </a:lstStyle>
              <a:p>
                <a:pPr defTabSz="685343">
                  <a:spcAft>
                    <a:spcPts val="450"/>
                  </a:spcAft>
                  <a:defRPr/>
                </a:pPr>
                <a:r>
                  <a:rPr lang="en-US" sz="824" dirty="0" err="1" smtClean="0">
                    <a:solidFill>
                      <a:srgbClr val="505050"/>
                    </a:solidFill>
                  </a:rPr>
                  <a:t>Datenwissenschaftler</a:t>
                </a:r>
                <a:endParaRPr lang="en-US" sz="824" dirty="0">
                  <a:solidFill>
                    <a:srgbClr val="505050"/>
                  </a:solidFill>
                </a:endParaRPr>
              </a:p>
            </p:txBody>
          </p:sp>
          <p:grpSp>
            <p:nvGrpSpPr>
              <p:cNvPr id="134" name="Group 52">
                <a:extLst>
                  <a:ext uri="{FF2B5EF4-FFF2-40B4-BE49-F238E27FC236}">
                    <a16:creationId xmlns:a16="http://schemas.microsoft.com/office/drawing/2014/main" id="{46F9C599-B969-4FDA-8EC3-061A72247BD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846616" y="3265127"/>
                <a:ext cx="827087" cy="835025"/>
                <a:chOff x="4915" y="3128"/>
                <a:chExt cx="521" cy="526"/>
              </a:xfrm>
            </p:grpSpPr>
            <p:sp>
              <p:nvSpPr>
                <p:cNvPr id="135" name="AutoShape 51">
                  <a:extLst>
                    <a:ext uri="{FF2B5EF4-FFF2-40B4-BE49-F238E27FC236}">
                      <a16:creationId xmlns:a16="http://schemas.microsoft.com/office/drawing/2014/main" id="{6638A895-7F61-4966-B013-7D1BB55C6E4B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915" y="3128"/>
                  <a:ext cx="521" cy="5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36" name="Oval 53">
                  <a:extLst>
                    <a:ext uri="{FF2B5EF4-FFF2-40B4-BE49-F238E27FC236}">
                      <a16:creationId xmlns:a16="http://schemas.microsoft.com/office/drawing/2014/main" id="{19968BEF-1037-4AE1-AE06-E7F8CB2F80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14" y="3127"/>
                  <a:ext cx="521" cy="527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37" name="Freeform 54">
                  <a:extLst>
                    <a:ext uri="{FF2B5EF4-FFF2-40B4-BE49-F238E27FC236}">
                      <a16:creationId xmlns:a16="http://schemas.microsoft.com/office/drawing/2014/main" id="{D911AFED-2C8B-4AAF-A136-3327F390FC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81" y="3471"/>
                  <a:ext cx="169" cy="135"/>
                </a:xfrm>
                <a:custGeom>
                  <a:avLst/>
                  <a:gdLst>
                    <a:gd name="T0" fmla="*/ 139 w 169"/>
                    <a:gd name="T1" fmla="*/ 135 h 135"/>
                    <a:gd name="T2" fmla="*/ 0 w 169"/>
                    <a:gd name="T3" fmla="*/ 82 h 135"/>
                    <a:gd name="T4" fmla="*/ 31 w 169"/>
                    <a:gd name="T5" fmla="*/ 0 h 135"/>
                    <a:gd name="T6" fmla="*/ 169 w 169"/>
                    <a:gd name="T7" fmla="*/ 54 h 135"/>
                    <a:gd name="T8" fmla="*/ 139 w 169"/>
                    <a:gd name="T9" fmla="*/ 135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9" h="135">
                      <a:moveTo>
                        <a:pt x="139" y="135"/>
                      </a:moveTo>
                      <a:lnTo>
                        <a:pt x="0" y="82"/>
                      </a:lnTo>
                      <a:lnTo>
                        <a:pt x="31" y="0"/>
                      </a:lnTo>
                      <a:lnTo>
                        <a:pt x="169" y="54"/>
                      </a:lnTo>
                      <a:lnTo>
                        <a:pt x="139" y="1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38" name="Freeform 55">
                  <a:extLst>
                    <a:ext uri="{FF2B5EF4-FFF2-40B4-BE49-F238E27FC236}">
                      <a16:creationId xmlns:a16="http://schemas.microsoft.com/office/drawing/2014/main" id="{9D4E643D-CB8D-49E4-8FB4-F463821AB9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0" y="3530"/>
                  <a:ext cx="71" cy="86"/>
                </a:xfrm>
                <a:custGeom>
                  <a:avLst/>
                  <a:gdLst>
                    <a:gd name="T0" fmla="*/ 33 w 97"/>
                    <a:gd name="T1" fmla="*/ 104 h 117"/>
                    <a:gd name="T2" fmla="*/ 33 w 97"/>
                    <a:gd name="T3" fmla="*/ 104 h 117"/>
                    <a:gd name="T4" fmla="*/ 32 w 97"/>
                    <a:gd name="T5" fmla="*/ 104 h 117"/>
                    <a:gd name="T6" fmla="*/ 12 w 97"/>
                    <a:gd name="T7" fmla="*/ 117 h 117"/>
                    <a:gd name="T8" fmla="*/ 9 w 97"/>
                    <a:gd name="T9" fmla="*/ 99 h 117"/>
                    <a:gd name="T10" fmla="*/ 8 w 97"/>
                    <a:gd name="T11" fmla="*/ 95 h 117"/>
                    <a:gd name="T12" fmla="*/ 7 w 97"/>
                    <a:gd name="T13" fmla="*/ 90 h 117"/>
                    <a:gd name="T14" fmla="*/ 2 w 97"/>
                    <a:gd name="T15" fmla="*/ 56 h 117"/>
                    <a:gd name="T16" fmla="*/ 7 w 97"/>
                    <a:gd name="T17" fmla="*/ 25 h 117"/>
                    <a:gd name="T18" fmla="*/ 41 w 97"/>
                    <a:gd name="T19" fmla="*/ 1 h 117"/>
                    <a:gd name="T20" fmla="*/ 65 w 97"/>
                    <a:gd name="T21" fmla="*/ 4 h 117"/>
                    <a:gd name="T22" fmla="*/ 95 w 97"/>
                    <a:gd name="T23" fmla="*/ 40 h 117"/>
                    <a:gd name="T24" fmla="*/ 97 w 97"/>
                    <a:gd name="T25" fmla="*/ 47 h 117"/>
                    <a:gd name="T26" fmla="*/ 33 w 97"/>
                    <a:gd name="T27" fmla="*/ 104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7" h="117">
                      <a:moveTo>
                        <a:pt x="33" y="104"/>
                      </a:moveTo>
                      <a:cubicBezTo>
                        <a:pt x="33" y="104"/>
                        <a:pt x="33" y="104"/>
                        <a:pt x="33" y="104"/>
                      </a:cubicBezTo>
                      <a:cubicBezTo>
                        <a:pt x="32" y="104"/>
                        <a:pt x="32" y="104"/>
                        <a:pt x="32" y="104"/>
                      </a:cubicBezTo>
                      <a:cubicBezTo>
                        <a:pt x="26" y="109"/>
                        <a:pt x="19" y="113"/>
                        <a:pt x="12" y="117"/>
                      </a:cubicBezTo>
                      <a:cubicBezTo>
                        <a:pt x="11" y="111"/>
                        <a:pt x="10" y="105"/>
                        <a:pt x="9" y="99"/>
                      </a:cubicBezTo>
                      <a:cubicBezTo>
                        <a:pt x="9" y="98"/>
                        <a:pt x="9" y="97"/>
                        <a:pt x="8" y="95"/>
                      </a:cubicBezTo>
                      <a:cubicBezTo>
                        <a:pt x="8" y="94"/>
                        <a:pt x="8" y="92"/>
                        <a:pt x="7" y="90"/>
                      </a:cubicBezTo>
                      <a:cubicBezTo>
                        <a:pt x="5" y="78"/>
                        <a:pt x="3" y="66"/>
                        <a:pt x="2" y="56"/>
                      </a:cubicBezTo>
                      <a:cubicBezTo>
                        <a:pt x="0" y="45"/>
                        <a:pt x="2" y="34"/>
                        <a:pt x="7" y="25"/>
                      </a:cubicBezTo>
                      <a:cubicBezTo>
                        <a:pt x="14" y="13"/>
                        <a:pt x="26" y="4"/>
                        <a:pt x="41" y="1"/>
                      </a:cubicBezTo>
                      <a:cubicBezTo>
                        <a:pt x="49" y="0"/>
                        <a:pt x="58" y="1"/>
                        <a:pt x="65" y="4"/>
                      </a:cubicBezTo>
                      <a:cubicBezTo>
                        <a:pt x="81" y="9"/>
                        <a:pt x="93" y="23"/>
                        <a:pt x="95" y="40"/>
                      </a:cubicBezTo>
                      <a:cubicBezTo>
                        <a:pt x="96" y="42"/>
                        <a:pt x="96" y="45"/>
                        <a:pt x="97" y="47"/>
                      </a:cubicBezTo>
                      <a:cubicBezTo>
                        <a:pt x="78" y="68"/>
                        <a:pt x="56" y="87"/>
                        <a:pt x="33" y="104"/>
                      </a:cubicBezTo>
                      <a:close/>
                    </a:path>
                  </a:pathLst>
                </a:custGeom>
                <a:solidFill>
                  <a:srgbClr val="BB91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39" name="Freeform 56">
                  <a:extLst>
                    <a:ext uri="{FF2B5EF4-FFF2-40B4-BE49-F238E27FC236}">
                      <a16:creationId xmlns:a16="http://schemas.microsoft.com/office/drawing/2014/main" id="{5DC4359E-BD81-46D5-A952-BAE20FEE03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93" y="3559"/>
                  <a:ext cx="82" cy="63"/>
                </a:xfrm>
                <a:custGeom>
                  <a:avLst/>
                  <a:gdLst>
                    <a:gd name="T0" fmla="*/ 112 w 112"/>
                    <a:gd name="T1" fmla="*/ 0 h 86"/>
                    <a:gd name="T2" fmla="*/ 106 w 112"/>
                    <a:gd name="T3" fmla="*/ 8 h 86"/>
                    <a:gd name="T4" fmla="*/ 42 w 112"/>
                    <a:gd name="T5" fmla="*/ 65 h 86"/>
                    <a:gd name="T6" fmla="*/ 42 w 112"/>
                    <a:gd name="T7" fmla="*/ 65 h 86"/>
                    <a:gd name="T8" fmla="*/ 41 w 112"/>
                    <a:gd name="T9" fmla="*/ 65 h 86"/>
                    <a:gd name="T10" fmla="*/ 21 w 112"/>
                    <a:gd name="T11" fmla="*/ 78 h 86"/>
                    <a:gd name="T12" fmla="*/ 8 w 112"/>
                    <a:gd name="T13" fmla="*/ 86 h 86"/>
                    <a:gd name="T14" fmla="*/ 4 w 112"/>
                    <a:gd name="T15" fmla="*/ 51 h 86"/>
                    <a:gd name="T16" fmla="*/ 0 w 112"/>
                    <a:gd name="T17" fmla="*/ 20 h 86"/>
                    <a:gd name="T18" fmla="*/ 0 w 112"/>
                    <a:gd name="T19" fmla="*/ 19 h 86"/>
                    <a:gd name="T20" fmla="*/ 11 w 112"/>
                    <a:gd name="T21" fmla="*/ 17 h 86"/>
                    <a:gd name="T22" fmla="*/ 44 w 112"/>
                    <a:gd name="T23" fmla="*/ 11 h 86"/>
                    <a:gd name="T24" fmla="*/ 58 w 112"/>
                    <a:gd name="T25" fmla="*/ 9 h 86"/>
                    <a:gd name="T26" fmla="*/ 104 w 112"/>
                    <a:gd name="T27" fmla="*/ 1 h 86"/>
                    <a:gd name="T28" fmla="*/ 112 w 112"/>
                    <a:gd name="T29" fmla="*/ 0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12" h="86">
                      <a:moveTo>
                        <a:pt x="112" y="0"/>
                      </a:moveTo>
                      <a:cubicBezTo>
                        <a:pt x="110" y="3"/>
                        <a:pt x="108" y="5"/>
                        <a:pt x="106" y="8"/>
                      </a:cubicBezTo>
                      <a:cubicBezTo>
                        <a:pt x="87" y="29"/>
                        <a:pt x="65" y="48"/>
                        <a:pt x="42" y="65"/>
                      </a:cubicBezTo>
                      <a:cubicBezTo>
                        <a:pt x="42" y="65"/>
                        <a:pt x="42" y="65"/>
                        <a:pt x="42" y="65"/>
                      </a:cubicBezTo>
                      <a:cubicBezTo>
                        <a:pt x="41" y="65"/>
                        <a:pt x="41" y="65"/>
                        <a:pt x="41" y="65"/>
                      </a:cubicBezTo>
                      <a:cubicBezTo>
                        <a:pt x="35" y="70"/>
                        <a:pt x="28" y="74"/>
                        <a:pt x="21" y="78"/>
                      </a:cubicBezTo>
                      <a:cubicBezTo>
                        <a:pt x="17" y="81"/>
                        <a:pt x="13" y="83"/>
                        <a:pt x="8" y="86"/>
                      </a:cubicBezTo>
                      <a:cubicBezTo>
                        <a:pt x="7" y="73"/>
                        <a:pt x="5" y="61"/>
                        <a:pt x="4" y="51"/>
                      </a:cubicBezTo>
                      <a:cubicBezTo>
                        <a:pt x="2" y="37"/>
                        <a:pt x="1" y="26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58" y="9"/>
                        <a:pt x="58" y="9"/>
                        <a:pt x="58" y="9"/>
                      </a:cubicBezTo>
                      <a:cubicBezTo>
                        <a:pt x="104" y="1"/>
                        <a:pt x="104" y="1"/>
                        <a:pt x="104" y="1"/>
                      </a:cubicBez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40" name="Freeform 57">
                  <a:extLst>
                    <a:ext uri="{FF2B5EF4-FFF2-40B4-BE49-F238E27FC236}">
                      <a16:creationId xmlns:a16="http://schemas.microsoft.com/office/drawing/2014/main" id="{7A85EDEB-7185-44D5-A88A-C2EB50EA6B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92" y="3518"/>
                  <a:ext cx="85" cy="89"/>
                </a:xfrm>
                <a:custGeom>
                  <a:avLst/>
                  <a:gdLst>
                    <a:gd name="T0" fmla="*/ 117 w 117"/>
                    <a:gd name="T1" fmla="*/ 52 h 120"/>
                    <a:gd name="T2" fmla="*/ 114 w 117"/>
                    <a:gd name="T3" fmla="*/ 55 h 120"/>
                    <a:gd name="T4" fmla="*/ 108 w 117"/>
                    <a:gd name="T5" fmla="*/ 63 h 120"/>
                    <a:gd name="T6" fmla="*/ 44 w 117"/>
                    <a:gd name="T7" fmla="*/ 120 h 120"/>
                    <a:gd name="T8" fmla="*/ 44 w 117"/>
                    <a:gd name="T9" fmla="*/ 120 h 120"/>
                    <a:gd name="T10" fmla="*/ 43 w 117"/>
                    <a:gd name="T11" fmla="*/ 120 h 120"/>
                    <a:gd name="T12" fmla="*/ 39 w 117"/>
                    <a:gd name="T13" fmla="*/ 119 h 120"/>
                    <a:gd name="T14" fmla="*/ 18 w 117"/>
                    <a:gd name="T15" fmla="*/ 106 h 120"/>
                    <a:gd name="T16" fmla="*/ 2 w 117"/>
                    <a:gd name="T17" fmla="*/ 75 h 120"/>
                    <a:gd name="T18" fmla="*/ 2 w 117"/>
                    <a:gd name="T19" fmla="*/ 74 h 120"/>
                    <a:gd name="T20" fmla="*/ 3 w 117"/>
                    <a:gd name="T21" fmla="*/ 49 h 120"/>
                    <a:gd name="T22" fmla="*/ 6 w 117"/>
                    <a:gd name="T23" fmla="*/ 40 h 120"/>
                    <a:gd name="T24" fmla="*/ 75 w 117"/>
                    <a:gd name="T25" fmla="*/ 7 h 120"/>
                    <a:gd name="T26" fmla="*/ 79 w 117"/>
                    <a:gd name="T27" fmla="*/ 9 h 120"/>
                    <a:gd name="T28" fmla="*/ 80 w 117"/>
                    <a:gd name="T29" fmla="*/ 9 h 120"/>
                    <a:gd name="T30" fmla="*/ 117 w 117"/>
                    <a:gd name="T31" fmla="*/ 52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7" h="120">
                      <a:moveTo>
                        <a:pt x="117" y="52"/>
                      </a:moveTo>
                      <a:cubicBezTo>
                        <a:pt x="116" y="53"/>
                        <a:pt x="115" y="54"/>
                        <a:pt x="114" y="55"/>
                      </a:cubicBezTo>
                      <a:cubicBezTo>
                        <a:pt x="112" y="58"/>
                        <a:pt x="110" y="60"/>
                        <a:pt x="108" y="63"/>
                      </a:cubicBezTo>
                      <a:cubicBezTo>
                        <a:pt x="89" y="84"/>
                        <a:pt x="67" y="103"/>
                        <a:pt x="44" y="120"/>
                      </a:cubicBezTo>
                      <a:cubicBezTo>
                        <a:pt x="44" y="120"/>
                        <a:pt x="44" y="120"/>
                        <a:pt x="44" y="120"/>
                      </a:cubicBezTo>
                      <a:cubicBezTo>
                        <a:pt x="43" y="120"/>
                        <a:pt x="43" y="120"/>
                        <a:pt x="43" y="120"/>
                      </a:cubicBezTo>
                      <a:cubicBezTo>
                        <a:pt x="42" y="120"/>
                        <a:pt x="40" y="119"/>
                        <a:pt x="39" y="119"/>
                      </a:cubicBezTo>
                      <a:cubicBezTo>
                        <a:pt x="31" y="116"/>
                        <a:pt x="24" y="111"/>
                        <a:pt x="18" y="106"/>
                      </a:cubicBezTo>
                      <a:cubicBezTo>
                        <a:pt x="10" y="97"/>
                        <a:pt x="4" y="87"/>
                        <a:pt x="2" y="75"/>
                      </a:cubicBezTo>
                      <a:cubicBezTo>
                        <a:pt x="2" y="74"/>
                        <a:pt x="2" y="74"/>
                        <a:pt x="2" y="74"/>
                      </a:cubicBezTo>
                      <a:cubicBezTo>
                        <a:pt x="0" y="66"/>
                        <a:pt x="1" y="57"/>
                        <a:pt x="3" y="49"/>
                      </a:cubicBezTo>
                      <a:cubicBezTo>
                        <a:pt x="4" y="46"/>
                        <a:pt x="5" y="43"/>
                        <a:pt x="6" y="40"/>
                      </a:cubicBezTo>
                      <a:cubicBezTo>
                        <a:pt x="18" y="14"/>
                        <a:pt x="46" y="0"/>
                        <a:pt x="75" y="7"/>
                      </a:cubicBezTo>
                      <a:cubicBezTo>
                        <a:pt x="76" y="8"/>
                        <a:pt x="78" y="8"/>
                        <a:pt x="79" y="9"/>
                      </a:cubicBezTo>
                      <a:cubicBezTo>
                        <a:pt x="80" y="9"/>
                        <a:pt x="80" y="9"/>
                        <a:pt x="80" y="9"/>
                      </a:cubicBezTo>
                      <a:cubicBezTo>
                        <a:pt x="99" y="16"/>
                        <a:pt x="113" y="33"/>
                        <a:pt x="117" y="5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41" name="Freeform 58">
                  <a:extLst>
                    <a:ext uri="{FF2B5EF4-FFF2-40B4-BE49-F238E27FC236}">
                      <a16:creationId xmlns:a16="http://schemas.microsoft.com/office/drawing/2014/main" id="{04A0334A-AD66-4FAC-BAC5-3E811CC40A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34" y="3539"/>
                  <a:ext cx="147" cy="115"/>
                </a:xfrm>
                <a:custGeom>
                  <a:avLst/>
                  <a:gdLst>
                    <a:gd name="T0" fmla="*/ 198 w 200"/>
                    <a:gd name="T1" fmla="*/ 156 h 156"/>
                    <a:gd name="T2" fmla="*/ 191 w 200"/>
                    <a:gd name="T3" fmla="*/ 156 h 156"/>
                    <a:gd name="T4" fmla="*/ 160 w 200"/>
                    <a:gd name="T5" fmla="*/ 154 h 156"/>
                    <a:gd name="T6" fmla="*/ 136 w 200"/>
                    <a:gd name="T7" fmla="*/ 151 h 156"/>
                    <a:gd name="T8" fmla="*/ 36 w 200"/>
                    <a:gd name="T9" fmla="*/ 120 h 156"/>
                    <a:gd name="T10" fmla="*/ 33 w 200"/>
                    <a:gd name="T11" fmla="*/ 119 h 156"/>
                    <a:gd name="T12" fmla="*/ 4 w 200"/>
                    <a:gd name="T13" fmla="*/ 102 h 156"/>
                    <a:gd name="T14" fmla="*/ 4 w 200"/>
                    <a:gd name="T15" fmla="*/ 90 h 156"/>
                    <a:gd name="T16" fmla="*/ 3 w 200"/>
                    <a:gd name="T17" fmla="*/ 70 h 156"/>
                    <a:gd name="T18" fmla="*/ 1 w 200"/>
                    <a:gd name="T19" fmla="*/ 35 h 156"/>
                    <a:gd name="T20" fmla="*/ 0 w 200"/>
                    <a:gd name="T21" fmla="*/ 15 h 156"/>
                    <a:gd name="T22" fmla="*/ 43 w 200"/>
                    <a:gd name="T23" fmla="*/ 12 h 156"/>
                    <a:gd name="T24" fmla="*/ 114 w 200"/>
                    <a:gd name="T25" fmla="*/ 7 h 156"/>
                    <a:gd name="T26" fmla="*/ 115 w 200"/>
                    <a:gd name="T27" fmla="*/ 7 h 156"/>
                    <a:gd name="T28" fmla="*/ 135 w 200"/>
                    <a:gd name="T29" fmla="*/ 5 h 156"/>
                    <a:gd name="T30" fmla="*/ 146 w 200"/>
                    <a:gd name="T31" fmla="*/ 4 h 156"/>
                    <a:gd name="T32" fmla="*/ 167 w 200"/>
                    <a:gd name="T33" fmla="*/ 3 h 156"/>
                    <a:gd name="T34" fmla="*/ 172 w 200"/>
                    <a:gd name="T35" fmla="*/ 2 h 156"/>
                    <a:gd name="T36" fmla="*/ 181 w 200"/>
                    <a:gd name="T37" fmla="*/ 2 h 156"/>
                    <a:gd name="T38" fmla="*/ 194 w 200"/>
                    <a:gd name="T39" fmla="*/ 1 h 156"/>
                    <a:gd name="T40" fmla="*/ 198 w 200"/>
                    <a:gd name="T41" fmla="*/ 1 h 156"/>
                    <a:gd name="T42" fmla="*/ 199 w 200"/>
                    <a:gd name="T43" fmla="*/ 0 h 156"/>
                    <a:gd name="T44" fmla="*/ 200 w 200"/>
                    <a:gd name="T45" fmla="*/ 0 h 156"/>
                    <a:gd name="T46" fmla="*/ 200 w 200"/>
                    <a:gd name="T47" fmla="*/ 156 h 156"/>
                    <a:gd name="T48" fmla="*/ 198 w 200"/>
                    <a:gd name="T49" fmla="*/ 156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00" h="156">
                      <a:moveTo>
                        <a:pt x="198" y="156"/>
                      </a:moveTo>
                      <a:cubicBezTo>
                        <a:pt x="196" y="156"/>
                        <a:pt x="194" y="156"/>
                        <a:pt x="191" y="156"/>
                      </a:cubicBezTo>
                      <a:cubicBezTo>
                        <a:pt x="181" y="156"/>
                        <a:pt x="170" y="155"/>
                        <a:pt x="160" y="154"/>
                      </a:cubicBezTo>
                      <a:cubicBezTo>
                        <a:pt x="152" y="154"/>
                        <a:pt x="144" y="153"/>
                        <a:pt x="136" y="151"/>
                      </a:cubicBezTo>
                      <a:cubicBezTo>
                        <a:pt x="101" y="146"/>
                        <a:pt x="67" y="135"/>
                        <a:pt x="36" y="120"/>
                      </a:cubicBezTo>
                      <a:cubicBezTo>
                        <a:pt x="35" y="120"/>
                        <a:pt x="34" y="119"/>
                        <a:pt x="33" y="119"/>
                      </a:cubicBezTo>
                      <a:cubicBezTo>
                        <a:pt x="23" y="114"/>
                        <a:pt x="14" y="108"/>
                        <a:pt x="4" y="102"/>
                      </a:cubicBezTo>
                      <a:cubicBezTo>
                        <a:pt x="4" y="90"/>
                        <a:pt x="4" y="90"/>
                        <a:pt x="4" y="90"/>
                      </a:cubicBezTo>
                      <a:cubicBezTo>
                        <a:pt x="3" y="70"/>
                        <a:pt x="3" y="70"/>
                        <a:pt x="3" y="70"/>
                      </a:cubicBezTo>
                      <a:cubicBezTo>
                        <a:pt x="1" y="35"/>
                        <a:pt x="1" y="35"/>
                        <a:pt x="1" y="35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114" y="7"/>
                        <a:pt x="114" y="7"/>
                        <a:pt x="114" y="7"/>
                      </a:cubicBezTo>
                      <a:cubicBezTo>
                        <a:pt x="115" y="7"/>
                        <a:pt x="115" y="7"/>
                        <a:pt x="115" y="7"/>
                      </a:cubicBezTo>
                      <a:cubicBezTo>
                        <a:pt x="135" y="5"/>
                        <a:pt x="135" y="5"/>
                        <a:pt x="135" y="5"/>
                      </a:cubicBezTo>
                      <a:cubicBezTo>
                        <a:pt x="146" y="4"/>
                        <a:pt x="146" y="4"/>
                        <a:pt x="146" y="4"/>
                      </a:cubicBezTo>
                      <a:cubicBezTo>
                        <a:pt x="167" y="3"/>
                        <a:pt x="167" y="3"/>
                        <a:pt x="167" y="3"/>
                      </a:cubicBezTo>
                      <a:cubicBezTo>
                        <a:pt x="172" y="2"/>
                        <a:pt x="172" y="2"/>
                        <a:pt x="172" y="2"/>
                      </a:cubicBezTo>
                      <a:cubicBezTo>
                        <a:pt x="181" y="2"/>
                        <a:pt x="181" y="2"/>
                        <a:pt x="181" y="2"/>
                      </a:cubicBezTo>
                      <a:cubicBezTo>
                        <a:pt x="194" y="1"/>
                        <a:pt x="194" y="1"/>
                        <a:pt x="194" y="1"/>
                      </a:cubicBezTo>
                      <a:cubicBezTo>
                        <a:pt x="198" y="1"/>
                        <a:pt x="198" y="1"/>
                        <a:pt x="198" y="1"/>
                      </a:cubicBezTo>
                      <a:cubicBezTo>
                        <a:pt x="199" y="0"/>
                        <a:pt x="199" y="0"/>
                        <a:pt x="199" y="0"/>
                      </a:cubicBezTo>
                      <a:cubicBezTo>
                        <a:pt x="200" y="0"/>
                        <a:pt x="200" y="0"/>
                        <a:pt x="200" y="0"/>
                      </a:cubicBezTo>
                      <a:cubicBezTo>
                        <a:pt x="200" y="156"/>
                        <a:pt x="200" y="156"/>
                        <a:pt x="200" y="156"/>
                      </a:cubicBezTo>
                      <a:cubicBezTo>
                        <a:pt x="200" y="156"/>
                        <a:pt x="199" y="156"/>
                        <a:pt x="198" y="15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42" name="Freeform 59">
                  <a:extLst>
                    <a:ext uri="{FF2B5EF4-FFF2-40B4-BE49-F238E27FC236}">
                      <a16:creationId xmlns:a16="http://schemas.microsoft.com/office/drawing/2014/main" id="{8CC9B33C-75BA-406A-B105-FBB4B8EF51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11" y="3470"/>
                  <a:ext cx="169" cy="134"/>
                </a:xfrm>
                <a:custGeom>
                  <a:avLst/>
                  <a:gdLst>
                    <a:gd name="T0" fmla="*/ 31 w 169"/>
                    <a:gd name="T1" fmla="*/ 134 h 134"/>
                    <a:gd name="T2" fmla="*/ 0 w 169"/>
                    <a:gd name="T3" fmla="*/ 53 h 134"/>
                    <a:gd name="T4" fmla="*/ 139 w 169"/>
                    <a:gd name="T5" fmla="*/ 0 h 134"/>
                    <a:gd name="T6" fmla="*/ 169 w 169"/>
                    <a:gd name="T7" fmla="*/ 80 h 134"/>
                    <a:gd name="T8" fmla="*/ 31 w 169"/>
                    <a:gd name="T9" fmla="*/ 134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9" h="134">
                      <a:moveTo>
                        <a:pt x="31" y="134"/>
                      </a:moveTo>
                      <a:lnTo>
                        <a:pt x="0" y="53"/>
                      </a:lnTo>
                      <a:lnTo>
                        <a:pt x="139" y="0"/>
                      </a:lnTo>
                      <a:lnTo>
                        <a:pt x="169" y="80"/>
                      </a:lnTo>
                      <a:lnTo>
                        <a:pt x="31" y="1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43" name="Freeform 60">
                  <a:extLst>
                    <a:ext uri="{FF2B5EF4-FFF2-40B4-BE49-F238E27FC236}">
                      <a16:creationId xmlns:a16="http://schemas.microsoft.com/office/drawing/2014/main" id="{FBDC9E9D-9AAC-4023-AAA2-8B623B1132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80" y="3539"/>
                  <a:ext cx="146" cy="115"/>
                </a:xfrm>
                <a:custGeom>
                  <a:avLst/>
                  <a:gdLst>
                    <a:gd name="T0" fmla="*/ 200 w 200"/>
                    <a:gd name="T1" fmla="*/ 15 h 156"/>
                    <a:gd name="T2" fmla="*/ 199 w 200"/>
                    <a:gd name="T3" fmla="*/ 38 h 156"/>
                    <a:gd name="T4" fmla="*/ 197 w 200"/>
                    <a:gd name="T5" fmla="*/ 76 h 156"/>
                    <a:gd name="T6" fmla="*/ 197 w 200"/>
                    <a:gd name="T7" fmla="*/ 92 h 156"/>
                    <a:gd name="T8" fmla="*/ 197 w 200"/>
                    <a:gd name="T9" fmla="*/ 92 h 156"/>
                    <a:gd name="T10" fmla="*/ 196 w 200"/>
                    <a:gd name="T11" fmla="*/ 92 h 156"/>
                    <a:gd name="T12" fmla="*/ 176 w 200"/>
                    <a:gd name="T13" fmla="*/ 105 h 156"/>
                    <a:gd name="T14" fmla="*/ 163 w 200"/>
                    <a:gd name="T15" fmla="*/ 113 h 156"/>
                    <a:gd name="T16" fmla="*/ 58 w 200"/>
                    <a:gd name="T17" fmla="*/ 150 h 156"/>
                    <a:gd name="T18" fmla="*/ 34 w 200"/>
                    <a:gd name="T19" fmla="*/ 153 h 156"/>
                    <a:gd name="T20" fmla="*/ 2 w 200"/>
                    <a:gd name="T21" fmla="*/ 156 h 156"/>
                    <a:gd name="T22" fmla="*/ 0 w 200"/>
                    <a:gd name="T23" fmla="*/ 156 h 156"/>
                    <a:gd name="T24" fmla="*/ 0 w 200"/>
                    <a:gd name="T25" fmla="*/ 0 h 156"/>
                    <a:gd name="T26" fmla="*/ 1 w 200"/>
                    <a:gd name="T27" fmla="*/ 0 h 156"/>
                    <a:gd name="T28" fmla="*/ 2 w 200"/>
                    <a:gd name="T29" fmla="*/ 1 h 156"/>
                    <a:gd name="T30" fmla="*/ 9 w 200"/>
                    <a:gd name="T31" fmla="*/ 1 h 156"/>
                    <a:gd name="T32" fmla="*/ 12 w 200"/>
                    <a:gd name="T33" fmla="*/ 1 h 156"/>
                    <a:gd name="T34" fmla="*/ 21 w 200"/>
                    <a:gd name="T35" fmla="*/ 2 h 156"/>
                    <a:gd name="T36" fmla="*/ 28 w 200"/>
                    <a:gd name="T37" fmla="*/ 2 h 156"/>
                    <a:gd name="T38" fmla="*/ 37 w 200"/>
                    <a:gd name="T39" fmla="*/ 3 h 156"/>
                    <a:gd name="T40" fmla="*/ 59 w 200"/>
                    <a:gd name="T41" fmla="*/ 5 h 156"/>
                    <a:gd name="T42" fmla="*/ 80 w 200"/>
                    <a:gd name="T43" fmla="*/ 6 h 156"/>
                    <a:gd name="T44" fmla="*/ 81 w 200"/>
                    <a:gd name="T45" fmla="*/ 6 h 156"/>
                    <a:gd name="T46" fmla="*/ 159 w 200"/>
                    <a:gd name="T47" fmla="*/ 12 h 156"/>
                    <a:gd name="T48" fmla="*/ 171 w 200"/>
                    <a:gd name="T49" fmla="*/ 13 h 156"/>
                    <a:gd name="T50" fmla="*/ 200 w 200"/>
                    <a:gd name="T51" fmla="*/ 15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00" h="156">
                      <a:moveTo>
                        <a:pt x="200" y="15"/>
                      </a:moveTo>
                      <a:cubicBezTo>
                        <a:pt x="199" y="38"/>
                        <a:pt x="199" y="38"/>
                        <a:pt x="199" y="38"/>
                      </a:cubicBezTo>
                      <a:cubicBezTo>
                        <a:pt x="197" y="76"/>
                        <a:pt x="197" y="76"/>
                        <a:pt x="197" y="76"/>
                      </a:cubicBezTo>
                      <a:cubicBezTo>
                        <a:pt x="197" y="92"/>
                        <a:pt x="197" y="92"/>
                        <a:pt x="197" y="92"/>
                      </a:cubicBezTo>
                      <a:cubicBezTo>
                        <a:pt x="197" y="92"/>
                        <a:pt x="197" y="92"/>
                        <a:pt x="197" y="92"/>
                      </a:cubicBezTo>
                      <a:cubicBezTo>
                        <a:pt x="196" y="92"/>
                        <a:pt x="196" y="92"/>
                        <a:pt x="196" y="92"/>
                      </a:cubicBezTo>
                      <a:cubicBezTo>
                        <a:pt x="190" y="97"/>
                        <a:pt x="183" y="101"/>
                        <a:pt x="176" y="105"/>
                      </a:cubicBezTo>
                      <a:cubicBezTo>
                        <a:pt x="172" y="108"/>
                        <a:pt x="168" y="110"/>
                        <a:pt x="163" y="113"/>
                      </a:cubicBezTo>
                      <a:cubicBezTo>
                        <a:pt x="131" y="130"/>
                        <a:pt x="96" y="143"/>
                        <a:pt x="58" y="150"/>
                      </a:cubicBezTo>
                      <a:cubicBezTo>
                        <a:pt x="50" y="151"/>
                        <a:pt x="42" y="152"/>
                        <a:pt x="34" y="153"/>
                      </a:cubicBezTo>
                      <a:cubicBezTo>
                        <a:pt x="24" y="155"/>
                        <a:pt x="13" y="155"/>
                        <a:pt x="2" y="156"/>
                      </a:cubicBezTo>
                      <a:cubicBezTo>
                        <a:pt x="2" y="156"/>
                        <a:pt x="1" y="156"/>
                        <a:pt x="0" y="15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9" y="1"/>
                        <a:pt x="9" y="1"/>
                        <a:pt x="9" y="1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28" y="2"/>
                        <a:pt x="28" y="2"/>
                        <a:pt x="28" y="2"/>
                      </a:cubicBezTo>
                      <a:cubicBezTo>
                        <a:pt x="37" y="3"/>
                        <a:pt x="37" y="3"/>
                        <a:pt x="37" y="3"/>
                      </a:cubicBezTo>
                      <a:cubicBezTo>
                        <a:pt x="59" y="5"/>
                        <a:pt x="59" y="5"/>
                        <a:pt x="59" y="5"/>
                      </a:cubicBezTo>
                      <a:cubicBezTo>
                        <a:pt x="80" y="6"/>
                        <a:pt x="80" y="6"/>
                        <a:pt x="80" y="6"/>
                      </a:cubicBezTo>
                      <a:cubicBezTo>
                        <a:pt x="81" y="6"/>
                        <a:pt x="81" y="6"/>
                        <a:pt x="81" y="6"/>
                      </a:cubicBezTo>
                      <a:cubicBezTo>
                        <a:pt x="159" y="12"/>
                        <a:pt x="159" y="12"/>
                        <a:pt x="159" y="12"/>
                      </a:cubicBezTo>
                      <a:cubicBezTo>
                        <a:pt x="171" y="13"/>
                        <a:pt x="171" y="13"/>
                        <a:pt x="171" y="13"/>
                      </a:cubicBezTo>
                      <a:lnTo>
                        <a:pt x="200" y="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44" name="Freeform 61">
                  <a:extLst>
                    <a:ext uri="{FF2B5EF4-FFF2-40B4-BE49-F238E27FC236}">
                      <a16:creationId xmlns:a16="http://schemas.microsoft.com/office/drawing/2014/main" id="{D250D999-B8D0-40C4-ACC9-CFE67ED6B2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82" y="3556"/>
                  <a:ext cx="87" cy="71"/>
                </a:xfrm>
                <a:custGeom>
                  <a:avLst/>
                  <a:gdLst>
                    <a:gd name="T0" fmla="*/ 119 w 119"/>
                    <a:gd name="T1" fmla="*/ 19 h 95"/>
                    <a:gd name="T2" fmla="*/ 118 w 119"/>
                    <a:gd name="T3" fmla="*/ 21 h 95"/>
                    <a:gd name="T4" fmla="*/ 118 w 119"/>
                    <a:gd name="T5" fmla="*/ 21 h 95"/>
                    <a:gd name="T6" fmla="*/ 118 w 119"/>
                    <a:gd name="T7" fmla="*/ 21 h 95"/>
                    <a:gd name="T8" fmla="*/ 113 w 119"/>
                    <a:gd name="T9" fmla="*/ 52 h 95"/>
                    <a:gd name="T10" fmla="*/ 111 w 119"/>
                    <a:gd name="T11" fmla="*/ 62 h 95"/>
                    <a:gd name="T12" fmla="*/ 105 w 119"/>
                    <a:gd name="T13" fmla="*/ 95 h 95"/>
                    <a:gd name="T14" fmla="*/ 76 w 119"/>
                    <a:gd name="T15" fmla="*/ 78 h 95"/>
                    <a:gd name="T16" fmla="*/ 60 w 119"/>
                    <a:gd name="T17" fmla="*/ 68 h 95"/>
                    <a:gd name="T18" fmla="*/ 3 w 119"/>
                    <a:gd name="T19" fmla="*/ 18 h 95"/>
                    <a:gd name="T20" fmla="*/ 1 w 119"/>
                    <a:gd name="T21" fmla="*/ 16 h 95"/>
                    <a:gd name="T22" fmla="*/ 0 w 119"/>
                    <a:gd name="T23" fmla="*/ 15 h 95"/>
                    <a:gd name="T24" fmla="*/ 3 w 119"/>
                    <a:gd name="T25" fmla="*/ 0 h 95"/>
                    <a:gd name="T26" fmla="*/ 3 w 119"/>
                    <a:gd name="T27" fmla="*/ 0 h 95"/>
                    <a:gd name="T28" fmla="*/ 61 w 119"/>
                    <a:gd name="T29" fmla="*/ 9 h 95"/>
                    <a:gd name="T30" fmla="*/ 73 w 119"/>
                    <a:gd name="T31" fmla="*/ 11 h 95"/>
                    <a:gd name="T32" fmla="*/ 119 w 119"/>
                    <a:gd name="T33" fmla="*/ 19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19" h="95">
                      <a:moveTo>
                        <a:pt x="119" y="19"/>
                      </a:moveTo>
                      <a:cubicBezTo>
                        <a:pt x="119" y="19"/>
                        <a:pt x="119" y="20"/>
                        <a:pt x="118" y="21"/>
                      </a:cubicBezTo>
                      <a:cubicBezTo>
                        <a:pt x="118" y="21"/>
                        <a:pt x="118" y="21"/>
                        <a:pt x="118" y="21"/>
                      </a:cubicBezTo>
                      <a:cubicBezTo>
                        <a:pt x="118" y="21"/>
                        <a:pt x="118" y="21"/>
                        <a:pt x="118" y="21"/>
                      </a:cubicBezTo>
                      <a:cubicBezTo>
                        <a:pt x="117" y="31"/>
                        <a:pt x="115" y="41"/>
                        <a:pt x="113" y="52"/>
                      </a:cubicBezTo>
                      <a:cubicBezTo>
                        <a:pt x="112" y="55"/>
                        <a:pt x="112" y="59"/>
                        <a:pt x="111" y="62"/>
                      </a:cubicBezTo>
                      <a:cubicBezTo>
                        <a:pt x="109" y="72"/>
                        <a:pt x="107" y="83"/>
                        <a:pt x="105" y="95"/>
                      </a:cubicBezTo>
                      <a:cubicBezTo>
                        <a:pt x="95" y="90"/>
                        <a:pt x="86" y="84"/>
                        <a:pt x="76" y="78"/>
                      </a:cubicBezTo>
                      <a:cubicBezTo>
                        <a:pt x="71" y="75"/>
                        <a:pt x="66" y="72"/>
                        <a:pt x="60" y="68"/>
                      </a:cubicBezTo>
                      <a:cubicBezTo>
                        <a:pt x="39" y="53"/>
                        <a:pt x="20" y="37"/>
                        <a:pt x="3" y="18"/>
                      </a:cubicBezTo>
                      <a:cubicBezTo>
                        <a:pt x="2" y="17"/>
                        <a:pt x="1" y="17"/>
                        <a:pt x="1" y="16"/>
                      </a:cubicBezTo>
                      <a:cubicBezTo>
                        <a:pt x="1" y="16"/>
                        <a:pt x="1" y="16"/>
                        <a:pt x="0" y="15"/>
                      </a:cubicBezTo>
                      <a:cubicBezTo>
                        <a:pt x="1" y="10"/>
                        <a:pt x="2" y="5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61" y="9"/>
                        <a:pt x="61" y="9"/>
                        <a:pt x="61" y="9"/>
                      </a:cubicBezTo>
                      <a:cubicBezTo>
                        <a:pt x="73" y="11"/>
                        <a:pt x="73" y="11"/>
                        <a:pt x="73" y="11"/>
                      </a:cubicBezTo>
                      <a:lnTo>
                        <a:pt x="119" y="1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45" name="Freeform 62">
                  <a:extLst>
                    <a:ext uri="{FF2B5EF4-FFF2-40B4-BE49-F238E27FC236}">
                      <a16:creationId xmlns:a16="http://schemas.microsoft.com/office/drawing/2014/main" id="{CF6F2277-F792-4E1B-89ED-F60B421DFB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82" y="3556"/>
                  <a:ext cx="87" cy="71"/>
                </a:xfrm>
                <a:custGeom>
                  <a:avLst/>
                  <a:gdLst>
                    <a:gd name="T0" fmla="*/ 118 w 118"/>
                    <a:gd name="T1" fmla="*/ 19 h 96"/>
                    <a:gd name="T2" fmla="*/ 117 w 118"/>
                    <a:gd name="T3" fmla="*/ 21 h 96"/>
                    <a:gd name="T4" fmla="*/ 117 w 118"/>
                    <a:gd name="T5" fmla="*/ 21 h 96"/>
                    <a:gd name="T6" fmla="*/ 113 w 118"/>
                    <a:gd name="T7" fmla="*/ 52 h 96"/>
                    <a:gd name="T8" fmla="*/ 107 w 118"/>
                    <a:gd name="T9" fmla="*/ 96 h 96"/>
                    <a:gd name="T10" fmla="*/ 104 w 118"/>
                    <a:gd name="T11" fmla="*/ 95 h 96"/>
                    <a:gd name="T12" fmla="*/ 75 w 118"/>
                    <a:gd name="T13" fmla="*/ 78 h 96"/>
                    <a:gd name="T14" fmla="*/ 59 w 118"/>
                    <a:gd name="T15" fmla="*/ 68 h 96"/>
                    <a:gd name="T16" fmla="*/ 2 w 118"/>
                    <a:gd name="T17" fmla="*/ 18 h 96"/>
                    <a:gd name="T18" fmla="*/ 0 w 118"/>
                    <a:gd name="T19" fmla="*/ 16 h 96"/>
                    <a:gd name="T20" fmla="*/ 2 w 118"/>
                    <a:gd name="T21" fmla="*/ 2 h 96"/>
                    <a:gd name="T22" fmla="*/ 2 w 118"/>
                    <a:gd name="T23" fmla="*/ 0 h 96"/>
                    <a:gd name="T24" fmla="*/ 2 w 118"/>
                    <a:gd name="T25" fmla="*/ 0 h 96"/>
                    <a:gd name="T26" fmla="*/ 60 w 118"/>
                    <a:gd name="T27" fmla="*/ 9 h 96"/>
                    <a:gd name="T28" fmla="*/ 72 w 118"/>
                    <a:gd name="T29" fmla="*/ 11 h 96"/>
                    <a:gd name="T30" fmla="*/ 118 w 118"/>
                    <a:gd name="T31" fmla="*/ 1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8" h="96">
                      <a:moveTo>
                        <a:pt x="118" y="19"/>
                      </a:moveTo>
                      <a:cubicBezTo>
                        <a:pt x="118" y="19"/>
                        <a:pt x="118" y="20"/>
                        <a:pt x="117" y="21"/>
                      </a:cubicBezTo>
                      <a:cubicBezTo>
                        <a:pt x="117" y="21"/>
                        <a:pt x="117" y="21"/>
                        <a:pt x="117" y="21"/>
                      </a:cubicBezTo>
                      <a:cubicBezTo>
                        <a:pt x="116" y="28"/>
                        <a:pt x="115" y="38"/>
                        <a:pt x="113" y="52"/>
                      </a:cubicBezTo>
                      <a:cubicBezTo>
                        <a:pt x="111" y="64"/>
                        <a:pt x="109" y="79"/>
                        <a:pt x="107" y="96"/>
                      </a:cubicBezTo>
                      <a:cubicBezTo>
                        <a:pt x="106" y="96"/>
                        <a:pt x="105" y="95"/>
                        <a:pt x="104" y="95"/>
                      </a:cubicBezTo>
                      <a:cubicBezTo>
                        <a:pt x="94" y="90"/>
                        <a:pt x="85" y="84"/>
                        <a:pt x="75" y="78"/>
                      </a:cubicBezTo>
                      <a:cubicBezTo>
                        <a:pt x="70" y="75"/>
                        <a:pt x="65" y="72"/>
                        <a:pt x="59" y="68"/>
                      </a:cubicBezTo>
                      <a:cubicBezTo>
                        <a:pt x="38" y="53"/>
                        <a:pt x="19" y="37"/>
                        <a:pt x="2" y="18"/>
                      </a:cubicBezTo>
                      <a:cubicBezTo>
                        <a:pt x="1" y="17"/>
                        <a:pt x="0" y="17"/>
                        <a:pt x="0" y="16"/>
                      </a:cubicBezTo>
                      <a:cubicBezTo>
                        <a:pt x="1" y="10"/>
                        <a:pt x="1" y="6"/>
                        <a:pt x="2" y="2"/>
                      </a:cubicBezTo>
                      <a:cubicBezTo>
                        <a:pt x="2" y="1"/>
                        <a:pt x="2" y="1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60" y="9"/>
                        <a:pt x="60" y="9"/>
                        <a:pt x="60" y="9"/>
                      </a:cubicBezTo>
                      <a:cubicBezTo>
                        <a:pt x="72" y="11"/>
                        <a:pt x="72" y="11"/>
                        <a:pt x="72" y="11"/>
                      </a:cubicBezTo>
                      <a:lnTo>
                        <a:pt x="118" y="1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46" name="Freeform 63">
                  <a:extLst>
                    <a:ext uri="{FF2B5EF4-FFF2-40B4-BE49-F238E27FC236}">
                      <a16:creationId xmlns:a16="http://schemas.microsoft.com/office/drawing/2014/main" id="{320C743B-FD88-4984-84F5-CF9A80A5EC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83" y="3516"/>
                  <a:ext cx="87" cy="91"/>
                </a:xfrm>
                <a:custGeom>
                  <a:avLst/>
                  <a:gdLst>
                    <a:gd name="T0" fmla="*/ 117 w 118"/>
                    <a:gd name="T1" fmla="*/ 74 h 123"/>
                    <a:gd name="T2" fmla="*/ 117 w 118"/>
                    <a:gd name="T3" fmla="*/ 74 h 123"/>
                    <a:gd name="T4" fmla="*/ 116 w 118"/>
                    <a:gd name="T5" fmla="*/ 76 h 123"/>
                    <a:gd name="T6" fmla="*/ 116 w 118"/>
                    <a:gd name="T7" fmla="*/ 76 h 123"/>
                    <a:gd name="T8" fmla="*/ 116 w 118"/>
                    <a:gd name="T9" fmla="*/ 76 h 123"/>
                    <a:gd name="T10" fmla="*/ 81 w 118"/>
                    <a:gd name="T11" fmla="*/ 119 h 123"/>
                    <a:gd name="T12" fmla="*/ 80 w 118"/>
                    <a:gd name="T13" fmla="*/ 119 h 123"/>
                    <a:gd name="T14" fmla="*/ 74 w 118"/>
                    <a:gd name="T15" fmla="*/ 121 h 123"/>
                    <a:gd name="T16" fmla="*/ 74 w 118"/>
                    <a:gd name="T17" fmla="*/ 121 h 123"/>
                    <a:gd name="T18" fmla="*/ 58 w 118"/>
                    <a:gd name="T19" fmla="*/ 123 h 123"/>
                    <a:gd name="T20" fmla="*/ 1 w 118"/>
                    <a:gd name="T21" fmla="*/ 73 h 123"/>
                    <a:gd name="T22" fmla="*/ 1 w 118"/>
                    <a:gd name="T23" fmla="*/ 57 h 123"/>
                    <a:gd name="T24" fmla="*/ 1 w 118"/>
                    <a:gd name="T25" fmla="*/ 55 h 123"/>
                    <a:gd name="T26" fmla="*/ 1 w 118"/>
                    <a:gd name="T27" fmla="*/ 55 h 123"/>
                    <a:gd name="T28" fmla="*/ 38 w 118"/>
                    <a:gd name="T29" fmla="*/ 10 h 123"/>
                    <a:gd name="T30" fmla="*/ 39 w 118"/>
                    <a:gd name="T31" fmla="*/ 9 h 123"/>
                    <a:gd name="T32" fmla="*/ 44 w 118"/>
                    <a:gd name="T33" fmla="*/ 8 h 123"/>
                    <a:gd name="T34" fmla="*/ 113 w 118"/>
                    <a:gd name="T35" fmla="*/ 43 h 123"/>
                    <a:gd name="T36" fmla="*/ 116 w 118"/>
                    <a:gd name="T37" fmla="*/ 49 h 123"/>
                    <a:gd name="T38" fmla="*/ 117 w 118"/>
                    <a:gd name="T39" fmla="*/ 74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18" h="123">
                      <a:moveTo>
                        <a:pt x="117" y="74"/>
                      </a:moveTo>
                      <a:cubicBezTo>
                        <a:pt x="117" y="74"/>
                        <a:pt x="117" y="74"/>
                        <a:pt x="117" y="74"/>
                      </a:cubicBezTo>
                      <a:cubicBezTo>
                        <a:pt x="117" y="74"/>
                        <a:pt x="117" y="75"/>
                        <a:pt x="116" y="76"/>
                      </a:cubicBezTo>
                      <a:cubicBezTo>
                        <a:pt x="116" y="76"/>
                        <a:pt x="116" y="76"/>
                        <a:pt x="116" y="76"/>
                      </a:cubicBezTo>
                      <a:cubicBezTo>
                        <a:pt x="116" y="76"/>
                        <a:pt x="116" y="76"/>
                        <a:pt x="116" y="76"/>
                      </a:cubicBezTo>
                      <a:cubicBezTo>
                        <a:pt x="112" y="95"/>
                        <a:pt x="99" y="111"/>
                        <a:pt x="81" y="119"/>
                      </a:cubicBezTo>
                      <a:cubicBezTo>
                        <a:pt x="81" y="119"/>
                        <a:pt x="80" y="119"/>
                        <a:pt x="80" y="119"/>
                      </a:cubicBezTo>
                      <a:cubicBezTo>
                        <a:pt x="78" y="120"/>
                        <a:pt x="76" y="120"/>
                        <a:pt x="74" y="121"/>
                      </a:cubicBezTo>
                      <a:cubicBezTo>
                        <a:pt x="74" y="121"/>
                        <a:pt x="74" y="121"/>
                        <a:pt x="74" y="121"/>
                      </a:cubicBezTo>
                      <a:cubicBezTo>
                        <a:pt x="69" y="122"/>
                        <a:pt x="63" y="123"/>
                        <a:pt x="58" y="123"/>
                      </a:cubicBezTo>
                      <a:cubicBezTo>
                        <a:pt x="37" y="108"/>
                        <a:pt x="18" y="92"/>
                        <a:pt x="1" y="73"/>
                      </a:cubicBezTo>
                      <a:cubicBezTo>
                        <a:pt x="0" y="68"/>
                        <a:pt x="0" y="62"/>
                        <a:pt x="1" y="57"/>
                      </a:cubicBezTo>
                      <a:cubicBezTo>
                        <a:pt x="1" y="56"/>
                        <a:pt x="1" y="56"/>
                        <a:pt x="1" y="55"/>
                      </a:cubicBezTo>
                      <a:cubicBezTo>
                        <a:pt x="1" y="55"/>
                        <a:pt x="1" y="55"/>
                        <a:pt x="1" y="55"/>
                      </a:cubicBezTo>
                      <a:cubicBezTo>
                        <a:pt x="5" y="35"/>
                        <a:pt x="18" y="17"/>
                        <a:pt x="38" y="10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41" y="9"/>
                        <a:pt x="42" y="8"/>
                        <a:pt x="44" y="8"/>
                      </a:cubicBezTo>
                      <a:cubicBezTo>
                        <a:pt x="73" y="0"/>
                        <a:pt x="103" y="16"/>
                        <a:pt x="113" y="43"/>
                      </a:cubicBezTo>
                      <a:cubicBezTo>
                        <a:pt x="114" y="45"/>
                        <a:pt x="115" y="47"/>
                        <a:pt x="116" y="49"/>
                      </a:cubicBezTo>
                      <a:cubicBezTo>
                        <a:pt x="118" y="58"/>
                        <a:pt x="118" y="66"/>
                        <a:pt x="117" y="7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47" name="Freeform 64">
                  <a:extLst>
                    <a:ext uri="{FF2B5EF4-FFF2-40B4-BE49-F238E27FC236}">
                      <a16:creationId xmlns:a16="http://schemas.microsoft.com/office/drawing/2014/main" id="{0DCEBE34-F0BB-4498-8A31-A3918D7283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11" y="3433"/>
                  <a:ext cx="134" cy="80"/>
                </a:xfrm>
                <a:custGeom>
                  <a:avLst/>
                  <a:gdLst>
                    <a:gd name="T0" fmla="*/ 183 w 183"/>
                    <a:gd name="T1" fmla="*/ 75 h 109"/>
                    <a:gd name="T2" fmla="*/ 174 w 183"/>
                    <a:gd name="T3" fmla="*/ 66 h 109"/>
                    <a:gd name="T4" fmla="*/ 173 w 183"/>
                    <a:gd name="T5" fmla="*/ 0 h 109"/>
                    <a:gd name="T6" fmla="*/ 16 w 183"/>
                    <a:gd name="T7" fmla="*/ 0 h 109"/>
                    <a:gd name="T8" fmla="*/ 12 w 183"/>
                    <a:gd name="T9" fmla="*/ 63 h 109"/>
                    <a:gd name="T10" fmla="*/ 0 w 183"/>
                    <a:gd name="T11" fmla="*/ 67 h 109"/>
                    <a:gd name="T12" fmla="*/ 18 w 183"/>
                    <a:gd name="T13" fmla="*/ 95 h 109"/>
                    <a:gd name="T14" fmla="*/ 20 w 183"/>
                    <a:gd name="T15" fmla="*/ 101 h 109"/>
                    <a:gd name="T16" fmla="*/ 94 w 183"/>
                    <a:gd name="T17" fmla="*/ 105 h 109"/>
                    <a:gd name="T18" fmla="*/ 181 w 183"/>
                    <a:gd name="T19" fmla="*/ 108 h 109"/>
                    <a:gd name="T20" fmla="*/ 182 w 183"/>
                    <a:gd name="T21" fmla="*/ 79 h 109"/>
                    <a:gd name="T22" fmla="*/ 183 w 183"/>
                    <a:gd name="T23" fmla="*/ 75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83" h="109">
                      <a:moveTo>
                        <a:pt x="183" y="75"/>
                      </a:moveTo>
                      <a:cubicBezTo>
                        <a:pt x="174" y="66"/>
                        <a:pt x="174" y="66"/>
                        <a:pt x="174" y="66"/>
                      </a:cubicBezTo>
                      <a:cubicBezTo>
                        <a:pt x="173" y="0"/>
                        <a:pt x="173" y="0"/>
                        <a:pt x="173" y="0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2" y="63"/>
                        <a:pt x="12" y="63"/>
                        <a:pt x="12" y="63"/>
                      </a:cubicBezTo>
                      <a:cubicBezTo>
                        <a:pt x="0" y="67"/>
                        <a:pt x="0" y="67"/>
                        <a:pt x="0" y="67"/>
                      </a:cubicBezTo>
                      <a:cubicBezTo>
                        <a:pt x="6" y="77"/>
                        <a:pt x="11" y="86"/>
                        <a:pt x="18" y="95"/>
                      </a:cubicBezTo>
                      <a:cubicBezTo>
                        <a:pt x="19" y="97"/>
                        <a:pt x="20" y="99"/>
                        <a:pt x="20" y="101"/>
                      </a:cubicBezTo>
                      <a:cubicBezTo>
                        <a:pt x="43" y="105"/>
                        <a:pt x="74" y="105"/>
                        <a:pt x="94" y="105"/>
                      </a:cubicBezTo>
                      <a:cubicBezTo>
                        <a:pt x="112" y="105"/>
                        <a:pt x="156" y="109"/>
                        <a:pt x="181" y="108"/>
                      </a:cubicBezTo>
                      <a:cubicBezTo>
                        <a:pt x="180" y="98"/>
                        <a:pt x="182" y="89"/>
                        <a:pt x="182" y="79"/>
                      </a:cubicBezTo>
                      <a:cubicBezTo>
                        <a:pt x="182" y="77"/>
                        <a:pt x="182" y="76"/>
                        <a:pt x="183" y="75"/>
                      </a:cubicBezTo>
                      <a:close/>
                    </a:path>
                  </a:pathLst>
                </a:custGeom>
                <a:solidFill>
                  <a:srgbClr val="BB91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48" name="Freeform 65">
                  <a:extLst>
                    <a:ext uri="{FF2B5EF4-FFF2-40B4-BE49-F238E27FC236}">
                      <a16:creationId xmlns:a16="http://schemas.microsoft.com/office/drawing/2014/main" id="{BB7534A8-FAE6-42B8-993E-19937D6D5E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67" y="3488"/>
                  <a:ext cx="44" cy="17"/>
                </a:xfrm>
                <a:custGeom>
                  <a:avLst/>
                  <a:gdLst>
                    <a:gd name="T0" fmla="*/ 0 w 44"/>
                    <a:gd name="T1" fmla="*/ 13 h 17"/>
                    <a:gd name="T2" fmla="*/ 37 w 44"/>
                    <a:gd name="T3" fmla="*/ 0 h 17"/>
                    <a:gd name="T4" fmla="*/ 44 w 44"/>
                    <a:gd name="T5" fmla="*/ 17 h 17"/>
                    <a:gd name="T6" fmla="*/ 0 w 44"/>
                    <a:gd name="T7" fmla="*/ 13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17">
                      <a:moveTo>
                        <a:pt x="0" y="13"/>
                      </a:moveTo>
                      <a:lnTo>
                        <a:pt x="37" y="0"/>
                      </a:lnTo>
                      <a:lnTo>
                        <a:pt x="44" y="17"/>
                      </a:lnTo>
                      <a:lnTo>
                        <a:pt x="0" y="1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49" name="Freeform 66">
                  <a:extLst>
                    <a:ext uri="{FF2B5EF4-FFF2-40B4-BE49-F238E27FC236}">
                      <a16:creationId xmlns:a16="http://schemas.microsoft.com/office/drawing/2014/main" id="{7705ED46-CC1A-434F-B3D9-DE94A49923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19" y="3500"/>
                  <a:ext cx="115" cy="56"/>
                </a:xfrm>
                <a:custGeom>
                  <a:avLst/>
                  <a:gdLst>
                    <a:gd name="T0" fmla="*/ 0 w 156"/>
                    <a:gd name="T1" fmla="*/ 17 h 75"/>
                    <a:gd name="T2" fmla="*/ 156 w 156"/>
                    <a:gd name="T3" fmla="*/ 18 h 75"/>
                    <a:gd name="T4" fmla="*/ 13 w 156"/>
                    <a:gd name="T5" fmla="*/ 0 h 75"/>
                    <a:gd name="T6" fmla="*/ 0 w 156"/>
                    <a:gd name="T7" fmla="*/ 17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6" h="75">
                      <a:moveTo>
                        <a:pt x="0" y="17"/>
                      </a:moveTo>
                      <a:cubicBezTo>
                        <a:pt x="0" y="17"/>
                        <a:pt x="63" y="75"/>
                        <a:pt x="156" y="18"/>
                      </a:cubicBezTo>
                      <a:cubicBezTo>
                        <a:pt x="13" y="0"/>
                        <a:pt x="13" y="0"/>
                        <a:pt x="13" y="0"/>
                      </a:cubicBez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rgbClr val="F9D4B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50" name="Freeform 67">
                  <a:extLst>
                    <a:ext uri="{FF2B5EF4-FFF2-40B4-BE49-F238E27FC236}">
                      <a16:creationId xmlns:a16="http://schemas.microsoft.com/office/drawing/2014/main" id="{2587F6B6-1B7C-4959-81A3-EC0673D5A6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15" y="3488"/>
                  <a:ext cx="119" cy="85"/>
                </a:xfrm>
                <a:custGeom>
                  <a:avLst/>
                  <a:gdLst>
                    <a:gd name="T0" fmla="*/ 51 w 162"/>
                    <a:gd name="T1" fmla="*/ 0 h 115"/>
                    <a:gd name="T2" fmla="*/ 0 w 162"/>
                    <a:gd name="T3" fmla="*/ 20 h 115"/>
                    <a:gd name="T4" fmla="*/ 7 w 162"/>
                    <a:gd name="T5" fmla="*/ 44 h 115"/>
                    <a:gd name="T6" fmla="*/ 9 w 162"/>
                    <a:gd name="T7" fmla="*/ 48 h 115"/>
                    <a:gd name="T8" fmla="*/ 82 w 162"/>
                    <a:gd name="T9" fmla="*/ 115 h 115"/>
                    <a:gd name="T10" fmla="*/ 162 w 162"/>
                    <a:gd name="T11" fmla="*/ 34 h 115"/>
                    <a:gd name="T12" fmla="*/ 51 w 162"/>
                    <a:gd name="T13" fmla="*/ 0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2" h="115">
                      <a:moveTo>
                        <a:pt x="51" y="0"/>
                      </a:move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1" y="28"/>
                        <a:pt x="2" y="36"/>
                        <a:pt x="7" y="44"/>
                      </a:cubicBezTo>
                      <a:cubicBezTo>
                        <a:pt x="8" y="45"/>
                        <a:pt x="9" y="47"/>
                        <a:pt x="9" y="48"/>
                      </a:cubicBezTo>
                      <a:cubicBezTo>
                        <a:pt x="82" y="115"/>
                        <a:pt x="82" y="115"/>
                        <a:pt x="82" y="115"/>
                      </a:cubicBezTo>
                      <a:cubicBezTo>
                        <a:pt x="162" y="34"/>
                        <a:pt x="162" y="34"/>
                        <a:pt x="162" y="34"/>
                      </a:cubicBezTo>
                      <a:lnTo>
                        <a:pt x="51" y="0"/>
                      </a:lnTo>
                      <a:close/>
                    </a:path>
                  </a:pathLst>
                </a:custGeom>
                <a:solidFill>
                  <a:srgbClr val="BB91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51" name="Freeform 68">
                  <a:extLst>
                    <a:ext uri="{FF2B5EF4-FFF2-40B4-BE49-F238E27FC236}">
                      <a16:creationId xmlns:a16="http://schemas.microsoft.com/office/drawing/2014/main" id="{EADE0D6D-92B4-47CE-923E-0FD1654FC3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8" y="3341"/>
                  <a:ext cx="29" cy="67"/>
                </a:xfrm>
                <a:custGeom>
                  <a:avLst/>
                  <a:gdLst>
                    <a:gd name="T0" fmla="*/ 27 w 39"/>
                    <a:gd name="T1" fmla="*/ 8 h 90"/>
                    <a:gd name="T2" fmla="*/ 13 w 39"/>
                    <a:gd name="T3" fmla="*/ 0 h 90"/>
                    <a:gd name="T4" fmla="*/ 4 w 39"/>
                    <a:gd name="T5" fmla="*/ 25 h 90"/>
                    <a:gd name="T6" fmla="*/ 7 w 39"/>
                    <a:gd name="T7" fmla="*/ 36 h 90"/>
                    <a:gd name="T8" fmla="*/ 11 w 39"/>
                    <a:gd name="T9" fmla="*/ 46 h 90"/>
                    <a:gd name="T10" fmla="*/ 15 w 39"/>
                    <a:gd name="T11" fmla="*/ 58 h 90"/>
                    <a:gd name="T12" fmla="*/ 18 w 39"/>
                    <a:gd name="T13" fmla="*/ 66 h 90"/>
                    <a:gd name="T14" fmla="*/ 21 w 39"/>
                    <a:gd name="T15" fmla="*/ 78 h 90"/>
                    <a:gd name="T16" fmla="*/ 29 w 39"/>
                    <a:gd name="T17" fmla="*/ 90 h 90"/>
                    <a:gd name="T18" fmla="*/ 38 w 39"/>
                    <a:gd name="T19" fmla="*/ 89 h 90"/>
                    <a:gd name="T20" fmla="*/ 39 w 39"/>
                    <a:gd name="T21" fmla="*/ 14 h 90"/>
                    <a:gd name="T22" fmla="*/ 27 w 39"/>
                    <a:gd name="T23" fmla="*/ 8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9" h="90">
                      <a:moveTo>
                        <a:pt x="27" y="8"/>
                      </a:moveTo>
                      <a:cubicBezTo>
                        <a:pt x="27" y="8"/>
                        <a:pt x="24" y="0"/>
                        <a:pt x="13" y="0"/>
                      </a:cubicBezTo>
                      <a:cubicBezTo>
                        <a:pt x="13" y="0"/>
                        <a:pt x="0" y="2"/>
                        <a:pt x="4" y="25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1" y="46"/>
                        <a:pt x="11" y="46"/>
                        <a:pt x="11" y="46"/>
                      </a:cubicBezTo>
                      <a:cubicBezTo>
                        <a:pt x="15" y="58"/>
                        <a:pt x="15" y="58"/>
                        <a:pt x="15" y="58"/>
                      </a:cubicBezTo>
                      <a:cubicBezTo>
                        <a:pt x="18" y="66"/>
                        <a:pt x="18" y="66"/>
                        <a:pt x="18" y="66"/>
                      </a:cubicBezTo>
                      <a:cubicBezTo>
                        <a:pt x="18" y="66"/>
                        <a:pt x="21" y="74"/>
                        <a:pt x="21" y="78"/>
                      </a:cubicBezTo>
                      <a:cubicBezTo>
                        <a:pt x="21" y="78"/>
                        <a:pt x="20" y="87"/>
                        <a:pt x="29" y="90"/>
                      </a:cubicBezTo>
                      <a:cubicBezTo>
                        <a:pt x="29" y="90"/>
                        <a:pt x="36" y="89"/>
                        <a:pt x="38" y="89"/>
                      </a:cubicBezTo>
                      <a:cubicBezTo>
                        <a:pt x="38" y="89"/>
                        <a:pt x="37" y="70"/>
                        <a:pt x="39" y="14"/>
                      </a:cubicBezTo>
                      <a:lnTo>
                        <a:pt x="27" y="8"/>
                      </a:lnTo>
                      <a:close/>
                    </a:path>
                  </a:pathLst>
                </a:custGeom>
                <a:solidFill>
                  <a:srgbClr val="BB91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52" name="Freeform 69">
                  <a:extLst>
                    <a:ext uri="{FF2B5EF4-FFF2-40B4-BE49-F238E27FC236}">
                      <a16:creationId xmlns:a16="http://schemas.microsoft.com/office/drawing/2014/main" id="{72E80437-B64C-4269-ACEE-F194E4B334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40" y="3341"/>
                  <a:ext cx="28" cy="67"/>
                </a:xfrm>
                <a:custGeom>
                  <a:avLst/>
                  <a:gdLst>
                    <a:gd name="T0" fmla="*/ 11 w 39"/>
                    <a:gd name="T1" fmla="*/ 8 h 90"/>
                    <a:gd name="T2" fmla="*/ 25 w 39"/>
                    <a:gd name="T3" fmla="*/ 0 h 90"/>
                    <a:gd name="T4" fmla="*/ 34 w 39"/>
                    <a:gd name="T5" fmla="*/ 25 h 90"/>
                    <a:gd name="T6" fmla="*/ 32 w 39"/>
                    <a:gd name="T7" fmla="*/ 36 h 90"/>
                    <a:gd name="T8" fmla="*/ 28 w 39"/>
                    <a:gd name="T9" fmla="*/ 47 h 90"/>
                    <a:gd name="T10" fmla="*/ 24 w 39"/>
                    <a:gd name="T11" fmla="*/ 58 h 90"/>
                    <a:gd name="T12" fmla="*/ 21 w 39"/>
                    <a:gd name="T13" fmla="*/ 66 h 90"/>
                    <a:gd name="T14" fmla="*/ 18 w 39"/>
                    <a:gd name="T15" fmla="*/ 78 h 90"/>
                    <a:gd name="T16" fmla="*/ 10 w 39"/>
                    <a:gd name="T17" fmla="*/ 90 h 90"/>
                    <a:gd name="T18" fmla="*/ 1 w 39"/>
                    <a:gd name="T19" fmla="*/ 89 h 90"/>
                    <a:gd name="T20" fmla="*/ 0 w 39"/>
                    <a:gd name="T21" fmla="*/ 14 h 90"/>
                    <a:gd name="T22" fmla="*/ 11 w 39"/>
                    <a:gd name="T23" fmla="*/ 8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9" h="90">
                      <a:moveTo>
                        <a:pt x="11" y="8"/>
                      </a:moveTo>
                      <a:cubicBezTo>
                        <a:pt x="11" y="8"/>
                        <a:pt x="14" y="0"/>
                        <a:pt x="25" y="0"/>
                      </a:cubicBezTo>
                      <a:cubicBezTo>
                        <a:pt x="25" y="0"/>
                        <a:pt x="39" y="2"/>
                        <a:pt x="34" y="25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28" y="47"/>
                        <a:pt x="28" y="47"/>
                        <a:pt x="28" y="47"/>
                      </a:cubicBezTo>
                      <a:cubicBezTo>
                        <a:pt x="24" y="58"/>
                        <a:pt x="24" y="58"/>
                        <a:pt x="24" y="58"/>
                      </a:cubicBezTo>
                      <a:cubicBezTo>
                        <a:pt x="21" y="66"/>
                        <a:pt x="21" y="66"/>
                        <a:pt x="21" y="66"/>
                      </a:cubicBezTo>
                      <a:cubicBezTo>
                        <a:pt x="21" y="66"/>
                        <a:pt x="17" y="74"/>
                        <a:pt x="18" y="78"/>
                      </a:cubicBezTo>
                      <a:cubicBezTo>
                        <a:pt x="18" y="78"/>
                        <a:pt x="19" y="87"/>
                        <a:pt x="10" y="90"/>
                      </a:cubicBezTo>
                      <a:cubicBezTo>
                        <a:pt x="10" y="90"/>
                        <a:pt x="3" y="90"/>
                        <a:pt x="1" y="89"/>
                      </a:cubicBezTo>
                      <a:cubicBezTo>
                        <a:pt x="1" y="89"/>
                        <a:pt x="2" y="70"/>
                        <a:pt x="0" y="14"/>
                      </a:cubicBezTo>
                      <a:lnTo>
                        <a:pt x="11" y="8"/>
                      </a:lnTo>
                      <a:close/>
                    </a:path>
                  </a:pathLst>
                </a:custGeom>
                <a:solidFill>
                  <a:srgbClr val="BB91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53" name="Freeform 70">
                  <a:extLst>
                    <a:ext uri="{FF2B5EF4-FFF2-40B4-BE49-F238E27FC236}">
                      <a16:creationId xmlns:a16="http://schemas.microsoft.com/office/drawing/2014/main" id="{596BFB23-C2E8-40EB-939D-58944E8DA4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5" y="3272"/>
                  <a:ext cx="147" cy="210"/>
                </a:xfrm>
                <a:custGeom>
                  <a:avLst/>
                  <a:gdLst>
                    <a:gd name="T0" fmla="*/ 197 w 201"/>
                    <a:gd name="T1" fmla="*/ 195 h 283"/>
                    <a:gd name="T2" fmla="*/ 102 w 201"/>
                    <a:gd name="T3" fmla="*/ 283 h 283"/>
                    <a:gd name="T4" fmla="*/ 101 w 201"/>
                    <a:gd name="T5" fmla="*/ 283 h 283"/>
                    <a:gd name="T6" fmla="*/ 97 w 201"/>
                    <a:gd name="T7" fmla="*/ 283 h 283"/>
                    <a:gd name="T8" fmla="*/ 5 w 201"/>
                    <a:gd name="T9" fmla="*/ 195 h 283"/>
                    <a:gd name="T10" fmla="*/ 0 w 201"/>
                    <a:gd name="T11" fmla="*/ 39 h 283"/>
                    <a:gd name="T12" fmla="*/ 13 w 201"/>
                    <a:gd name="T13" fmla="*/ 0 h 283"/>
                    <a:gd name="T14" fmla="*/ 188 w 201"/>
                    <a:gd name="T15" fmla="*/ 0 h 283"/>
                    <a:gd name="T16" fmla="*/ 201 w 201"/>
                    <a:gd name="T17" fmla="*/ 39 h 283"/>
                    <a:gd name="T18" fmla="*/ 197 w 201"/>
                    <a:gd name="T19" fmla="*/ 195 h 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1" h="283">
                      <a:moveTo>
                        <a:pt x="197" y="195"/>
                      </a:moveTo>
                      <a:cubicBezTo>
                        <a:pt x="197" y="215"/>
                        <a:pt x="157" y="283"/>
                        <a:pt x="102" y="283"/>
                      </a:cubicBezTo>
                      <a:cubicBezTo>
                        <a:pt x="102" y="283"/>
                        <a:pt x="102" y="283"/>
                        <a:pt x="101" y="283"/>
                      </a:cubicBezTo>
                      <a:cubicBezTo>
                        <a:pt x="100" y="283"/>
                        <a:pt x="98" y="283"/>
                        <a:pt x="97" y="283"/>
                      </a:cubicBezTo>
                      <a:cubicBezTo>
                        <a:pt x="43" y="282"/>
                        <a:pt x="5" y="216"/>
                        <a:pt x="5" y="195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8" y="0"/>
                        <a:pt x="188" y="0"/>
                        <a:pt x="188" y="0"/>
                      </a:cubicBezTo>
                      <a:cubicBezTo>
                        <a:pt x="201" y="39"/>
                        <a:pt x="201" y="39"/>
                        <a:pt x="201" y="39"/>
                      </a:cubicBezTo>
                      <a:lnTo>
                        <a:pt x="197" y="195"/>
                      </a:lnTo>
                      <a:close/>
                    </a:path>
                  </a:pathLst>
                </a:custGeom>
                <a:solidFill>
                  <a:srgbClr val="BB91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54" name="Freeform 71">
                  <a:extLst>
                    <a:ext uri="{FF2B5EF4-FFF2-40B4-BE49-F238E27FC236}">
                      <a16:creationId xmlns:a16="http://schemas.microsoft.com/office/drawing/2014/main" id="{70556D47-132B-47FC-A6F8-177A33CC54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5" y="3328"/>
                  <a:ext cx="147" cy="156"/>
                </a:xfrm>
                <a:custGeom>
                  <a:avLst/>
                  <a:gdLst>
                    <a:gd name="T0" fmla="*/ 192 w 201"/>
                    <a:gd name="T1" fmla="*/ 0 h 210"/>
                    <a:gd name="T2" fmla="*/ 191 w 201"/>
                    <a:gd name="T3" fmla="*/ 64 h 210"/>
                    <a:gd name="T4" fmla="*/ 191 w 201"/>
                    <a:gd name="T5" fmla="*/ 67 h 210"/>
                    <a:gd name="T6" fmla="*/ 193 w 201"/>
                    <a:gd name="T7" fmla="*/ 76 h 210"/>
                    <a:gd name="T8" fmla="*/ 189 w 201"/>
                    <a:gd name="T9" fmla="*/ 95 h 210"/>
                    <a:gd name="T10" fmla="*/ 190 w 201"/>
                    <a:gd name="T11" fmla="*/ 108 h 210"/>
                    <a:gd name="T12" fmla="*/ 184 w 201"/>
                    <a:gd name="T13" fmla="*/ 126 h 210"/>
                    <a:gd name="T14" fmla="*/ 161 w 201"/>
                    <a:gd name="T15" fmla="*/ 165 h 210"/>
                    <a:gd name="T16" fmla="*/ 149 w 201"/>
                    <a:gd name="T17" fmla="*/ 171 h 210"/>
                    <a:gd name="T18" fmla="*/ 149 w 201"/>
                    <a:gd name="T19" fmla="*/ 172 h 210"/>
                    <a:gd name="T20" fmla="*/ 134 w 201"/>
                    <a:gd name="T21" fmla="*/ 181 h 210"/>
                    <a:gd name="T22" fmla="*/ 132 w 201"/>
                    <a:gd name="T23" fmla="*/ 183 h 210"/>
                    <a:gd name="T24" fmla="*/ 99 w 201"/>
                    <a:gd name="T25" fmla="*/ 195 h 210"/>
                    <a:gd name="T26" fmla="*/ 76 w 201"/>
                    <a:gd name="T27" fmla="*/ 186 h 210"/>
                    <a:gd name="T28" fmla="*/ 52 w 201"/>
                    <a:gd name="T29" fmla="*/ 169 h 210"/>
                    <a:gd name="T30" fmla="*/ 34 w 201"/>
                    <a:gd name="T31" fmla="*/ 157 h 210"/>
                    <a:gd name="T32" fmla="*/ 25 w 201"/>
                    <a:gd name="T33" fmla="*/ 146 h 210"/>
                    <a:gd name="T34" fmla="*/ 12 w 201"/>
                    <a:gd name="T35" fmla="*/ 118 h 210"/>
                    <a:gd name="T36" fmla="*/ 10 w 201"/>
                    <a:gd name="T37" fmla="*/ 100 h 210"/>
                    <a:gd name="T38" fmla="*/ 10 w 201"/>
                    <a:gd name="T39" fmla="*/ 2 h 210"/>
                    <a:gd name="T40" fmla="*/ 0 w 201"/>
                    <a:gd name="T41" fmla="*/ 6 h 210"/>
                    <a:gd name="T42" fmla="*/ 4 w 201"/>
                    <a:gd name="T43" fmla="*/ 120 h 210"/>
                    <a:gd name="T44" fmla="*/ 96 w 201"/>
                    <a:gd name="T45" fmla="*/ 210 h 210"/>
                    <a:gd name="T46" fmla="*/ 101 w 201"/>
                    <a:gd name="T47" fmla="*/ 210 h 210"/>
                    <a:gd name="T48" fmla="*/ 102 w 201"/>
                    <a:gd name="T49" fmla="*/ 210 h 210"/>
                    <a:gd name="T50" fmla="*/ 196 w 201"/>
                    <a:gd name="T51" fmla="*/ 120 h 210"/>
                    <a:gd name="T52" fmla="*/ 201 w 201"/>
                    <a:gd name="T53" fmla="*/ 0 h 210"/>
                    <a:gd name="T54" fmla="*/ 192 w 201"/>
                    <a:gd name="T55" fmla="*/ 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201" h="210">
                      <a:moveTo>
                        <a:pt x="192" y="0"/>
                      </a:moveTo>
                      <a:cubicBezTo>
                        <a:pt x="191" y="64"/>
                        <a:pt x="191" y="64"/>
                        <a:pt x="191" y="64"/>
                      </a:cubicBezTo>
                      <a:cubicBezTo>
                        <a:pt x="191" y="65"/>
                        <a:pt x="191" y="66"/>
                        <a:pt x="191" y="67"/>
                      </a:cubicBezTo>
                      <a:cubicBezTo>
                        <a:pt x="192" y="70"/>
                        <a:pt x="193" y="73"/>
                        <a:pt x="193" y="76"/>
                      </a:cubicBezTo>
                      <a:cubicBezTo>
                        <a:pt x="193" y="83"/>
                        <a:pt x="191" y="89"/>
                        <a:pt x="189" y="95"/>
                      </a:cubicBezTo>
                      <a:cubicBezTo>
                        <a:pt x="191" y="100"/>
                        <a:pt x="191" y="104"/>
                        <a:pt x="190" y="108"/>
                      </a:cubicBezTo>
                      <a:cubicBezTo>
                        <a:pt x="191" y="115"/>
                        <a:pt x="189" y="122"/>
                        <a:pt x="184" y="126"/>
                      </a:cubicBezTo>
                      <a:cubicBezTo>
                        <a:pt x="180" y="142"/>
                        <a:pt x="172" y="153"/>
                        <a:pt x="161" y="165"/>
                      </a:cubicBezTo>
                      <a:cubicBezTo>
                        <a:pt x="158" y="169"/>
                        <a:pt x="153" y="171"/>
                        <a:pt x="149" y="171"/>
                      </a:cubicBezTo>
                      <a:cubicBezTo>
                        <a:pt x="149" y="171"/>
                        <a:pt x="149" y="172"/>
                        <a:pt x="149" y="172"/>
                      </a:cubicBezTo>
                      <a:cubicBezTo>
                        <a:pt x="145" y="178"/>
                        <a:pt x="140" y="181"/>
                        <a:pt x="134" y="181"/>
                      </a:cubicBezTo>
                      <a:cubicBezTo>
                        <a:pt x="132" y="183"/>
                        <a:pt x="132" y="183"/>
                        <a:pt x="132" y="183"/>
                      </a:cubicBezTo>
                      <a:cubicBezTo>
                        <a:pt x="99" y="195"/>
                        <a:pt x="99" y="195"/>
                        <a:pt x="99" y="195"/>
                      </a:cubicBezTo>
                      <a:cubicBezTo>
                        <a:pt x="76" y="186"/>
                        <a:pt x="76" y="186"/>
                        <a:pt x="76" y="186"/>
                      </a:cubicBezTo>
                      <a:cubicBezTo>
                        <a:pt x="52" y="169"/>
                        <a:pt x="52" y="169"/>
                        <a:pt x="52" y="169"/>
                      </a:cubicBezTo>
                      <a:cubicBezTo>
                        <a:pt x="34" y="157"/>
                        <a:pt x="34" y="157"/>
                        <a:pt x="34" y="157"/>
                      </a:cubicBezTo>
                      <a:cubicBezTo>
                        <a:pt x="25" y="146"/>
                        <a:pt x="25" y="146"/>
                        <a:pt x="25" y="146"/>
                      </a:cubicBezTo>
                      <a:cubicBezTo>
                        <a:pt x="12" y="118"/>
                        <a:pt x="12" y="118"/>
                        <a:pt x="12" y="118"/>
                      </a:cubicBezTo>
                      <a:cubicBezTo>
                        <a:pt x="10" y="100"/>
                        <a:pt x="10" y="100"/>
                        <a:pt x="10" y="100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4" y="120"/>
                        <a:pt x="4" y="120"/>
                        <a:pt x="4" y="120"/>
                      </a:cubicBezTo>
                      <a:cubicBezTo>
                        <a:pt x="4" y="137"/>
                        <a:pt x="43" y="209"/>
                        <a:pt x="96" y="210"/>
                      </a:cubicBezTo>
                      <a:cubicBezTo>
                        <a:pt x="98" y="210"/>
                        <a:pt x="100" y="210"/>
                        <a:pt x="101" y="210"/>
                      </a:cubicBezTo>
                      <a:cubicBezTo>
                        <a:pt x="101" y="210"/>
                        <a:pt x="102" y="210"/>
                        <a:pt x="102" y="210"/>
                      </a:cubicBezTo>
                      <a:cubicBezTo>
                        <a:pt x="157" y="210"/>
                        <a:pt x="196" y="137"/>
                        <a:pt x="196" y="120"/>
                      </a:cubicBezTo>
                      <a:cubicBezTo>
                        <a:pt x="201" y="0"/>
                        <a:pt x="201" y="0"/>
                        <a:pt x="201" y="0"/>
                      </a:cubicBezTo>
                      <a:lnTo>
                        <a:pt x="19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55" name="Freeform 72">
                  <a:extLst>
                    <a:ext uri="{FF2B5EF4-FFF2-40B4-BE49-F238E27FC236}">
                      <a16:creationId xmlns:a16="http://schemas.microsoft.com/office/drawing/2014/main" id="{9377D52A-2F70-455F-AA02-C7A10207F5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40" y="3358"/>
                  <a:ext cx="11" cy="10"/>
                </a:xfrm>
                <a:custGeom>
                  <a:avLst/>
                  <a:gdLst>
                    <a:gd name="T0" fmla="*/ 8 w 15"/>
                    <a:gd name="T1" fmla="*/ 14 h 14"/>
                    <a:gd name="T2" fmla="*/ 15 w 15"/>
                    <a:gd name="T3" fmla="*/ 7 h 14"/>
                    <a:gd name="T4" fmla="*/ 7 w 15"/>
                    <a:gd name="T5" fmla="*/ 0 h 14"/>
                    <a:gd name="T6" fmla="*/ 0 w 15"/>
                    <a:gd name="T7" fmla="*/ 7 h 14"/>
                    <a:gd name="T8" fmla="*/ 8 w 15"/>
                    <a:gd name="T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4">
                      <a:moveTo>
                        <a:pt x="8" y="14"/>
                      </a:moveTo>
                      <a:cubicBezTo>
                        <a:pt x="12" y="14"/>
                        <a:pt x="15" y="11"/>
                        <a:pt x="15" y="7"/>
                      </a:cubicBezTo>
                      <a:cubicBezTo>
                        <a:pt x="15" y="3"/>
                        <a:pt x="11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1"/>
                        <a:pt x="3" y="14"/>
                        <a:pt x="8" y="1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56" name="Oval 73">
                  <a:extLst>
                    <a:ext uri="{FF2B5EF4-FFF2-40B4-BE49-F238E27FC236}">
                      <a16:creationId xmlns:a16="http://schemas.microsoft.com/office/drawing/2014/main" id="{DF36A51C-5C89-4777-BC1B-8CBA5CE75D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02" y="3357"/>
                  <a:ext cx="11" cy="11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57" name="Freeform 74">
                  <a:extLst>
                    <a:ext uri="{FF2B5EF4-FFF2-40B4-BE49-F238E27FC236}">
                      <a16:creationId xmlns:a16="http://schemas.microsoft.com/office/drawing/2014/main" id="{DE35DB45-F7F4-4177-B5D3-8EF237E820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58" y="3423"/>
                  <a:ext cx="39" cy="8"/>
                </a:xfrm>
                <a:custGeom>
                  <a:avLst/>
                  <a:gdLst>
                    <a:gd name="T0" fmla="*/ 25 w 53"/>
                    <a:gd name="T1" fmla="*/ 11 h 11"/>
                    <a:gd name="T2" fmla="*/ 3 w 53"/>
                    <a:gd name="T3" fmla="*/ 6 h 11"/>
                    <a:gd name="T4" fmla="*/ 1 w 53"/>
                    <a:gd name="T5" fmla="*/ 2 h 11"/>
                    <a:gd name="T6" fmla="*/ 6 w 53"/>
                    <a:gd name="T7" fmla="*/ 0 h 11"/>
                    <a:gd name="T8" fmla="*/ 48 w 53"/>
                    <a:gd name="T9" fmla="*/ 0 h 11"/>
                    <a:gd name="T10" fmla="*/ 52 w 53"/>
                    <a:gd name="T11" fmla="*/ 2 h 11"/>
                    <a:gd name="T12" fmla="*/ 50 w 53"/>
                    <a:gd name="T13" fmla="*/ 6 h 11"/>
                    <a:gd name="T14" fmla="*/ 25 w 53"/>
                    <a:gd name="T15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3" h="11">
                      <a:moveTo>
                        <a:pt x="25" y="11"/>
                      </a:moveTo>
                      <a:cubicBezTo>
                        <a:pt x="11" y="11"/>
                        <a:pt x="3" y="6"/>
                        <a:pt x="3" y="6"/>
                      </a:cubicBezTo>
                      <a:cubicBezTo>
                        <a:pt x="1" y="5"/>
                        <a:pt x="0" y="3"/>
                        <a:pt x="1" y="2"/>
                      </a:cubicBezTo>
                      <a:cubicBezTo>
                        <a:pt x="2" y="0"/>
                        <a:pt x="4" y="0"/>
                        <a:pt x="6" y="0"/>
                      </a:cubicBezTo>
                      <a:cubicBezTo>
                        <a:pt x="6" y="1"/>
                        <a:pt x="22" y="9"/>
                        <a:pt x="48" y="0"/>
                      </a:cubicBezTo>
                      <a:cubicBezTo>
                        <a:pt x="50" y="0"/>
                        <a:pt x="52" y="1"/>
                        <a:pt x="52" y="2"/>
                      </a:cubicBezTo>
                      <a:cubicBezTo>
                        <a:pt x="53" y="4"/>
                        <a:pt x="52" y="6"/>
                        <a:pt x="50" y="6"/>
                      </a:cubicBezTo>
                      <a:cubicBezTo>
                        <a:pt x="40" y="10"/>
                        <a:pt x="32" y="11"/>
                        <a:pt x="25" y="11"/>
                      </a:cubicBezTo>
                      <a:close/>
                    </a:path>
                  </a:pathLst>
                </a:custGeom>
                <a:solidFill>
                  <a:srgbClr val="EE4D9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58" name="Freeform 75">
                  <a:extLst>
                    <a:ext uri="{FF2B5EF4-FFF2-40B4-BE49-F238E27FC236}">
                      <a16:creationId xmlns:a16="http://schemas.microsoft.com/office/drawing/2014/main" id="{135A3B81-DBB2-4F04-AFB2-A259E302B4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20" y="3443"/>
                  <a:ext cx="118" cy="47"/>
                </a:xfrm>
                <a:custGeom>
                  <a:avLst/>
                  <a:gdLst>
                    <a:gd name="T0" fmla="*/ 1 w 161"/>
                    <a:gd name="T1" fmla="*/ 16 h 64"/>
                    <a:gd name="T2" fmla="*/ 1 w 161"/>
                    <a:gd name="T3" fmla="*/ 5 h 64"/>
                    <a:gd name="T4" fmla="*/ 76 w 161"/>
                    <a:gd name="T5" fmla="*/ 53 h 64"/>
                    <a:gd name="T6" fmla="*/ 81 w 161"/>
                    <a:gd name="T7" fmla="*/ 53 h 64"/>
                    <a:gd name="T8" fmla="*/ 82 w 161"/>
                    <a:gd name="T9" fmla="*/ 53 h 64"/>
                    <a:gd name="T10" fmla="*/ 161 w 161"/>
                    <a:gd name="T11" fmla="*/ 0 h 64"/>
                    <a:gd name="T12" fmla="*/ 160 w 161"/>
                    <a:gd name="T13" fmla="*/ 18 h 64"/>
                    <a:gd name="T14" fmla="*/ 82 w 161"/>
                    <a:gd name="T15" fmla="*/ 64 h 64"/>
                    <a:gd name="T16" fmla="*/ 81 w 161"/>
                    <a:gd name="T17" fmla="*/ 64 h 64"/>
                    <a:gd name="T18" fmla="*/ 76 w 161"/>
                    <a:gd name="T19" fmla="*/ 64 h 64"/>
                    <a:gd name="T20" fmla="*/ 0 w 161"/>
                    <a:gd name="T21" fmla="*/ 21 h 64"/>
                    <a:gd name="T22" fmla="*/ 1 w 161"/>
                    <a:gd name="T23" fmla="*/ 16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1" h="64">
                      <a:moveTo>
                        <a:pt x="1" y="16"/>
                      </a:move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8" y="28"/>
                        <a:pt x="44" y="52"/>
                        <a:pt x="76" y="53"/>
                      </a:cubicBezTo>
                      <a:cubicBezTo>
                        <a:pt x="78" y="53"/>
                        <a:pt x="79" y="53"/>
                        <a:pt x="81" y="53"/>
                      </a:cubicBezTo>
                      <a:cubicBezTo>
                        <a:pt x="81" y="53"/>
                        <a:pt x="81" y="53"/>
                        <a:pt x="82" y="53"/>
                      </a:cubicBezTo>
                      <a:cubicBezTo>
                        <a:pt x="116" y="53"/>
                        <a:pt x="144" y="25"/>
                        <a:pt x="161" y="0"/>
                      </a:cubicBezTo>
                      <a:cubicBezTo>
                        <a:pt x="160" y="18"/>
                        <a:pt x="160" y="18"/>
                        <a:pt x="160" y="18"/>
                      </a:cubicBezTo>
                      <a:cubicBezTo>
                        <a:pt x="144" y="43"/>
                        <a:pt x="116" y="64"/>
                        <a:pt x="82" y="64"/>
                      </a:cubicBezTo>
                      <a:cubicBezTo>
                        <a:pt x="81" y="64"/>
                        <a:pt x="81" y="64"/>
                        <a:pt x="81" y="64"/>
                      </a:cubicBezTo>
                      <a:cubicBezTo>
                        <a:pt x="79" y="64"/>
                        <a:pt x="78" y="64"/>
                        <a:pt x="76" y="64"/>
                      </a:cubicBezTo>
                      <a:cubicBezTo>
                        <a:pt x="44" y="63"/>
                        <a:pt x="17" y="45"/>
                        <a:pt x="0" y="21"/>
                      </a:cubicBezTo>
                      <a:lnTo>
                        <a:pt x="1" y="16"/>
                      </a:lnTo>
                      <a:close/>
                    </a:path>
                  </a:pathLst>
                </a:custGeom>
                <a:solidFill>
                  <a:srgbClr val="AB84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59" name="Freeform 76">
                  <a:extLst>
                    <a:ext uri="{FF2B5EF4-FFF2-40B4-BE49-F238E27FC236}">
                      <a16:creationId xmlns:a16="http://schemas.microsoft.com/office/drawing/2014/main" id="{A396A2A0-F3F7-48E6-AD26-E4D40862F4B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42" y="3404"/>
                  <a:ext cx="71" cy="69"/>
                </a:xfrm>
                <a:custGeom>
                  <a:avLst/>
                  <a:gdLst>
                    <a:gd name="T0" fmla="*/ 97 w 97"/>
                    <a:gd name="T1" fmla="*/ 72 h 93"/>
                    <a:gd name="T2" fmla="*/ 96 w 97"/>
                    <a:gd name="T3" fmla="*/ 67 h 93"/>
                    <a:gd name="T4" fmla="*/ 96 w 97"/>
                    <a:gd name="T5" fmla="*/ 48 h 93"/>
                    <a:gd name="T6" fmla="*/ 96 w 97"/>
                    <a:gd name="T7" fmla="*/ 48 h 93"/>
                    <a:gd name="T8" fmla="*/ 93 w 97"/>
                    <a:gd name="T9" fmla="*/ 39 h 93"/>
                    <a:gd name="T10" fmla="*/ 87 w 97"/>
                    <a:gd name="T11" fmla="*/ 26 h 93"/>
                    <a:gd name="T12" fmla="*/ 87 w 97"/>
                    <a:gd name="T13" fmla="*/ 26 h 93"/>
                    <a:gd name="T14" fmla="*/ 49 w 97"/>
                    <a:gd name="T15" fmla="*/ 0 h 93"/>
                    <a:gd name="T16" fmla="*/ 10 w 97"/>
                    <a:gd name="T17" fmla="*/ 26 h 93"/>
                    <a:gd name="T18" fmla="*/ 10 w 97"/>
                    <a:gd name="T19" fmla="*/ 26 h 93"/>
                    <a:gd name="T20" fmla="*/ 4 w 97"/>
                    <a:gd name="T21" fmla="*/ 39 h 93"/>
                    <a:gd name="T22" fmla="*/ 1 w 97"/>
                    <a:gd name="T23" fmla="*/ 48 h 93"/>
                    <a:gd name="T24" fmla="*/ 1 w 97"/>
                    <a:gd name="T25" fmla="*/ 48 h 93"/>
                    <a:gd name="T26" fmla="*/ 1 w 97"/>
                    <a:gd name="T27" fmla="*/ 67 h 93"/>
                    <a:gd name="T28" fmla="*/ 1 w 97"/>
                    <a:gd name="T29" fmla="*/ 67 h 93"/>
                    <a:gd name="T30" fmla="*/ 1 w 97"/>
                    <a:gd name="T31" fmla="*/ 69 h 93"/>
                    <a:gd name="T32" fmla="*/ 1 w 97"/>
                    <a:gd name="T33" fmla="*/ 72 h 93"/>
                    <a:gd name="T34" fmla="*/ 1 w 97"/>
                    <a:gd name="T35" fmla="*/ 86 h 93"/>
                    <a:gd name="T36" fmla="*/ 10 w 97"/>
                    <a:gd name="T37" fmla="*/ 88 h 93"/>
                    <a:gd name="T38" fmla="*/ 48 w 97"/>
                    <a:gd name="T39" fmla="*/ 93 h 93"/>
                    <a:gd name="T40" fmla="*/ 48 w 97"/>
                    <a:gd name="T41" fmla="*/ 93 h 93"/>
                    <a:gd name="T42" fmla="*/ 49 w 97"/>
                    <a:gd name="T43" fmla="*/ 93 h 93"/>
                    <a:gd name="T44" fmla="*/ 87 w 97"/>
                    <a:gd name="T45" fmla="*/ 88 h 93"/>
                    <a:gd name="T46" fmla="*/ 95 w 97"/>
                    <a:gd name="T47" fmla="*/ 86 h 93"/>
                    <a:gd name="T48" fmla="*/ 97 w 97"/>
                    <a:gd name="T49" fmla="*/ 78 h 93"/>
                    <a:gd name="T50" fmla="*/ 97 w 97"/>
                    <a:gd name="T51" fmla="*/ 72 h 93"/>
                    <a:gd name="T52" fmla="*/ 19 w 97"/>
                    <a:gd name="T53" fmla="*/ 63 h 93"/>
                    <a:gd name="T54" fmla="*/ 19 w 97"/>
                    <a:gd name="T55" fmla="*/ 53 h 93"/>
                    <a:gd name="T56" fmla="*/ 19 w 97"/>
                    <a:gd name="T57" fmla="*/ 42 h 93"/>
                    <a:gd name="T58" fmla="*/ 19 w 97"/>
                    <a:gd name="T59" fmla="*/ 49 h 93"/>
                    <a:gd name="T60" fmla="*/ 21 w 97"/>
                    <a:gd name="T61" fmla="*/ 39 h 93"/>
                    <a:gd name="T62" fmla="*/ 24 w 97"/>
                    <a:gd name="T63" fmla="*/ 31 h 93"/>
                    <a:gd name="T64" fmla="*/ 27 w 97"/>
                    <a:gd name="T65" fmla="*/ 26 h 93"/>
                    <a:gd name="T66" fmla="*/ 49 w 97"/>
                    <a:gd name="T67" fmla="*/ 17 h 93"/>
                    <a:gd name="T68" fmla="*/ 70 w 97"/>
                    <a:gd name="T69" fmla="*/ 26 h 93"/>
                    <a:gd name="T70" fmla="*/ 74 w 97"/>
                    <a:gd name="T71" fmla="*/ 31 h 93"/>
                    <a:gd name="T72" fmla="*/ 76 w 97"/>
                    <a:gd name="T73" fmla="*/ 39 h 93"/>
                    <a:gd name="T74" fmla="*/ 78 w 97"/>
                    <a:gd name="T75" fmla="*/ 49 h 93"/>
                    <a:gd name="T76" fmla="*/ 78 w 97"/>
                    <a:gd name="T77" fmla="*/ 42 h 93"/>
                    <a:gd name="T78" fmla="*/ 78 w 97"/>
                    <a:gd name="T79" fmla="*/ 53 h 93"/>
                    <a:gd name="T80" fmla="*/ 78 w 97"/>
                    <a:gd name="T81" fmla="*/ 63 h 93"/>
                    <a:gd name="T82" fmla="*/ 49 w 97"/>
                    <a:gd name="T83" fmla="*/ 67 h 93"/>
                    <a:gd name="T84" fmla="*/ 19 w 97"/>
                    <a:gd name="T85" fmla="*/ 63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7" h="93">
                      <a:moveTo>
                        <a:pt x="97" y="72"/>
                      </a:moveTo>
                      <a:cubicBezTo>
                        <a:pt x="97" y="70"/>
                        <a:pt x="96" y="69"/>
                        <a:pt x="96" y="67"/>
                      </a:cubicBezTo>
                      <a:cubicBezTo>
                        <a:pt x="96" y="61"/>
                        <a:pt x="96" y="53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5" y="45"/>
                        <a:pt x="94" y="42"/>
                        <a:pt x="93" y="39"/>
                      </a:cubicBezTo>
                      <a:cubicBezTo>
                        <a:pt x="92" y="34"/>
                        <a:pt x="89" y="30"/>
                        <a:pt x="87" y="26"/>
                      </a:cubicBezTo>
                      <a:cubicBezTo>
                        <a:pt x="87" y="26"/>
                        <a:pt x="87" y="26"/>
                        <a:pt x="87" y="26"/>
                      </a:cubicBezTo>
                      <a:cubicBezTo>
                        <a:pt x="78" y="11"/>
                        <a:pt x="64" y="0"/>
                        <a:pt x="49" y="0"/>
                      </a:cubicBezTo>
                      <a:cubicBezTo>
                        <a:pt x="33" y="0"/>
                        <a:pt x="19" y="11"/>
                        <a:pt x="10" y="26"/>
                      </a:cubicBezTo>
                      <a:cubicBezTo>
                        <a:pt x="10" y="26"/>
                        <a:pt x="10" y="26"/>
                        <a:pt x="10" y="26"/>
                      </a:cubicBezTo>
                      <a:cubicBezTo>
                        <a:pt x="8" y="30"/>
                        <a:pt x="6" y="34"/>
                        <a:pt x="4" y="39"/>
                      </a:cubicBezTo>
                      <a:cubicBezTo>
                        <a:pt x="3" y="42"/>
                        <a:pt x="2" y="45"/>
                        <a:pt x="1" y="48"/>
                      </a:cubicBezTo>
                      <a:cubicBezTo>
                        <a:pt x="1" y="48"/>
                        <a:pt x="1" y="48"/>
                        <a:pt x="1" y="48"/>
                      </a:cubicBezTo>
                      <a:cubicBezTo>
                        <a:pt x="0" y="54"/>
                        <a:pt x="1" y="61"/>
                        <a:pt x="1" y="67"/>
                      </a:cubicBezTo>
                      <a:cubicBezTo>
                        <a:pt x="1" y="67"/>
                        <a:pt x="1" y="67"/>
                        <a:pt x="1" y="67"/>
                      </a:cubicBezTo>
                      <a:cubicBezTo>
                        <a:pt x="1" y="68"/>
                        <a:pt x="1" y="68"/>
                        <a:pt x="1" y="69"/>
                      </a:cubicBezTo>
                      <a:cubicBezTo>
                        <a:pt x="1" y="70"/>
                        <a:pt x="1" y="71"/>
                        <a:pt x="1" y="72"/>
                      </a:cubicBezTo>
                      <a:cubicBezTo>
                        <a:pt x="1" y="78"/>
                        <a:pt x="1" y="86"/>
                        <a:pt x="1" y="86"/>
                      </a:cubicBezTo>
                      <a:cubicBezTo>
                        <a:pt x="4" y="87"/>
                        <a:pt x="7" y="87"/>
                        <a:pt x="10" y="88"/>
                      </a:cubicBezTo>
                      <a:cubicBezTo>
                        <a:pt x="22" y="91"/>
                        <a:pt x="35" y="93"/>
                        <a:pt x="48" y="93"/>
                      </a:cubicBezTo>
                      <a:cubicBezTo>
                        <a:pt x="48" y="93"/>
                        <a:pt x="48" y="93"/>
                        <a:pt x="48" y="93"/>
                      </a:cubicBezTo>
                      <a:cubicBezTo>
                        <a:pt x="49" y="93"/>
                        <a:pt x="49" y="93"/>
                        <a:pt x="49" y="93"/>
                      </a:cubicBezTo>
                      <a:cubicBezTo>
                        <a:pt x="62" y="93"/>
                        <a:pt x="75" y="91"/>
                        <a:pt x="87" y="88"/>
                      </a:cubicBezTo>
                      <a:cubicBezTo>
                        <a:pt x="91" y="88"/>
                        <a:pt x="92" y="87"/>
                        <a:pt x="95" y="86"/>
                      </a:cubicBezTo>
                      <a:cubicBezTo>
                        <a:pt x="96" y="85"/>
                        <a:pt x="97" y="85"/>
                        <a:pt x="97" y="78"/>
                      </a:cubicBezTo>
                      <a:cubicBezTo>
                        <a:pt x="97" y="76"/>
                        <a:pt x="97" y="74"/>
                        <a:pt x="97" y="72"/>
                      </a:cubicBezTo>
                      <a:close/>
                      <a:moveTo>
                        <a:pt x="19" y="63"/>
                      </a:moveTo>
                      <a:cubicBezTo>
                        <a:pt x="19" y="62"/>
                        <a:pt x="19" y="53"/>
                        <a:pt x="19" y="53"/>
                      </a:cubicBezTo>
                      <a:cubicBezTo>
                        <a:pt x="19" y="50"/>
                        <a:pt x="19" y="46"/>
                        <a:pt x="19" y="42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20" y="45"/>
                        <a:pt x="20" y="42"/>
                        <a:pt x="21" y="39"/>
                      </a:cubicBezTo>
                      <a:cubicBezTo>
                        <a:pt x="22" y="36"/>
                        <a:pt x="22" y="34"/>
                        <a:pt x="24" y="31"/>
                      </a:cubicBezTo>
                      <a:cubicBezTo>
                        <a:pt x="24" y="29"/>
                        <a:pt x="25" y="28"/>
                        <a:pt x="27" y="26"/>
                      </a:cubicBezTo>
                      <a:cubicBezTo>
                        <a:pt x="31" y="21"/>
                        <a:pt x="38" y="17"/>
                        <a:pt x="49" y="17"/>
                      </a:cubicBezTo>
                      <a:cubicBezTo>
                        <a:pt x="59" y="17"/>
                        <a:pt x="66" y="21"/>
                        <a:pt x="70" y="26"/>
                      </a:cubicBezTo>
                      <a:cubicBezTo>
                        <a:pt x="72" y="28"/>
                        <a:pt x="73" y="29"/>
                        <a:pt x="74" y="31"/>
                      </a:cubicBezTo>
                      <a:cubicBezTo>
                        <a:pt x="75" y="34"/>
                        <a:pt x="76" y="36"/>
                        <a:pt x="76" y="39"/>
                      </a:cubicBezTo>
                      <a:cubicBezTo>
                        <a:pt x="77" y="42"/>
                        <a:pt x="78" y="45"/>
                        <a:pt x="78" y="49"/>
                      </a:cubicBezTo>
                      <a:cubicBezTo>
                        <a:pt x="78" y="42"/>
                        <a:pt x="78" y="42"/>
                        <a:pt x="78" y="42"/>
                      </a:cubicBezTo>
                      <a:cubicBezTo>
                        <a:pt x="78" y="46"/>
                        <a:pt x="78" y="50"/>
                        <a:pt x="78" y="53"/>
                      </a:cubicBezTo>
                      <a:cubicBezTo>
                        <a:pt x="78" y="53"/>
                        <a:pt x="78" y="62"/>
                        <a:pt x="78" y="63"/>
                      </a:cubicBezTo>
                      <a:cubicBezTo>
                        <a:pt x="69" y="65"/>
                        <a:pt x="59" y="67"/>
                        <a:pt x="49" y="67"/>
                      </a:cubicBezTo>
                      <a:cubicBezTo>
                        <a:pt x="38" y="67"/>
                        <a:pt x="28" y="65"/>
                        <a:pt x="19" y="6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60" name="Rectangle 77">
                  <a:extLst>
                    <a:ext uri="{FF2B5EF4-FFF2-40B4-BE49-F238E27FC236}">
                      <a16:creationId xmlns:a16="http://schemas.microsoft.com/office/drawing/2014/main" id="{6F9E4300-7CD1-4F07-9E9D-D3E0D88607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3" y="3345"/>
                  <a:ext cx="41" cy="6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61" name="Rectangle 78">
                  <a:extLst>
                    <a:ext uri="{FF2B5EF4-FFF2-40B4-BE49-F238E27FC236}">
                      <a16:creationId xmlns:a16="http://schemas.microsoft.com/office/drawing/2014/main" id="{6E67B1E9-EEC4-4B2C-A3C0-E939A4FC7F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87" y="3345"/>
                  <a:ext cx="41" cy="6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62" name="Freeform 79">
                  <a:extLst>
                    <a:ext uri="{FF2B5EF4-FFF2-40B4-BE49-F238E27FC236}">
                      <a16:creationId xmlns:a16="http://schemas.microsoft.com/office/drawing/2014/main" id="{121E2BB6-E109-4634-B254-816C1780FC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64" y="3391"/>
                  <a:ext cx="27" cy="8"/>
                </a:xfrm>
                <a:custGeom>
                  <a:avLst/>
                  <a:gdLst>
                    <a:gd name="T0" fmla="*/ 36 w 36"/>
                    <a:gd name="T1" fmla="*/ 6 h 12"/>
                    <a:gd name="T2" fmla="*/ 36 w 36"/>
                    <a:gd name="T3" fmla="*/ 6 h 12"/>
                    <a:gd name="T4" fmla="*/ 18 w 36"/>
                    <a:gd name="T5" fmla="*/ 12 h 12"/>
                    <a:gd name="T6" fmla="*/ 0 w 36"/>
                    <a:gd name="T7" fmla="*/ 6 h 12"/>
                    <a:gd name="T8" fmla="*/ 0 w 36"/>
                    <a:gd name="T9" fmla="*/ 6 h 12"/>
                    <a:gd name="T10" fmla="*/ 18 w 36"/>
                    <a:gd name="T11" fmla="*/ 0 h 12"/>
                    <a:gd name="T12" fmla="*/ 36 w 36"/>
                    <a:gd name="T13" fmla="*/ 6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12">
                      <a:moveTo>
                        <a:pt x="36" y="6"/>
                      </a:moveTo>
                      <a:cubicBezTo>
                        <a:pt x="36" y="6"/>
                        <a:pt x="36" y="6"/>
                        <a:pt x="36" y="6"/>
                      </a:cubicBezTo>
                      <a:cubicBezTo>
                        <a:pt x="36" y="10"/>
                        <a:pt x="28" y="12"/>
                        <a:pt x="18" y="12"/>
                      </a:cubicBezTo>
                      <a:cubicBezTo>
                        <a:pt x="9" y="12"/>
                        <a:pt x="1" y="10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3"/>
                        <a:pt x="8" y="0"/>
                        <a:pt x="18" y="0"/>
                      </a:cubicBezTo>
                      <a:cubicBezTo>
                        <a:pt x="28" y="0"/>
                        <a:pt x="36" y="3"/>
                        <a:pt x="36" y="6"/>
                      </a:cubicBezTo>
                      <a:close/>
                    </a:path>
                  </a:pathLst>
                </a:custGeom>
                <a:solidFill>
                  <a:srgbClr val="7A5E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63" name="Freeform 80">
                  <a:extLst>
                    <a:ext uri="{FF2B5EF4-FFF2-40B4-BE49-F238E27FC236}">
                      <a16:creationId xmlns:a16="http://schemas.microsoft.com/office/drawing/2014/main" id="{522B74D2-D9D5-4899-9A18-CB74BDB18C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11" y="3486"/>
                  <a:ext cx="134" cy="168"/>
                </a:xfrm>
                <a:custGeom>
                  <a:avLst/>
                  <a:gdLst>
                    <a:gd name="T0" fmla="*/ 182 w 182"/>
                    <a:gd name="T1" fmla="*/ 0 h 227"/>
                    <a:gd name="T2" fmla="*/ 182 w 182"/>
                    <a:gd name="T3" fmla="*/ 3 h 227"/>
                    <a:gd name="T4" fmla="*/ 182 w 182"/>
                    <a:gd name="T5" fmla="*/ 3 h 227"/>
                    <a:gd name="T6" fmla="*/ 181 w 182"/>
                    <a:gd name="T7" fmla="*/ 10 h 227"/>
                    <a:gd name="T8" fmla="*/ 181 w 182"/>
                    <a:gd name="T9" fmla="*/ 11 h 227"/>
                    <a:gd name="T10" fmla="*/ 178 w 182"/>
                    <a:gd name="T11" fmla="*/ 36 h 227"/>
                    <a:gd name="T12" fmla="*/ 173 w 182"/>
                    <a:gd name="T13" fmla="*/ 77 h 227"/>
                    <a:gd name="T14" fmla="*/ 170 w 182"/>
                    <a:gd name="T15" fmla="*/ 96 h 227"/>
                    <a:gd name="T16" fmla="*/ 168 w 182"/>
                    <a:gd name="T17" fmla="*/ 111 h 227"/>
                    <a:gd name="T18" fmla="*/ 167 w 182"/>
                    <a:gd name="T19" fmla="*/ 116 h 227"/>
                    <a:gd name="T20" fmla="*/ 167 w 182"/>
                    <a:gd name="T21" fmla="*/ 117 h 227"/>
                    <a:gd name="T22" fmla="*/ 151 w 182"/>
                    <a:gd name="T23" fmla="*/ 221 h 227"/>
                    <a:gd name="T24" fmla="*/ 127 w 182"/>
                    <a:gd name="T25" fmla="*/ 224 h 227"/>
                    <a:gd name="T26" fmla="*/ 95 w 182"/>
                    <a:gd name="T27" fmla="*/ 227 h 227"/>
                    <a:gd name="T28" fmla="*/ 93 w 182"/>
                    <a:gd name="T29" fmla="*/ 227 h 227"/>
                    <a:gd name="T30" fmla="*/ 86 w 182"/>
                    <a:gd name="T31" fmla="*/ 227 h 227"/>
                    <a:gd name="T32" fmla="*/ 55 w 182"/>
                    <a:gd name="T33" fmla="*/ 225 h 227"/>
                    <a:gd name="T34" fmla="*/ 31 w 182"/>
                    <a:gd name="T35" fmla="*/ 222 h 227"/>
                    <a:gd name="T36" fmla="*/ 15 w 182"/>
                    <a:gd name="T37" fmla="*/ 117 h 227"/>
                    <a:gd name="T38" fmla="*/ 15 w 182"/>
                    <a:gd name="T39" fmla="*/ 116 h 227"/>
                    <a:gd name="T40" fmla="*/ 14 w 182"/>
                    <a:gd name="T41" fmla="*/ 111 h 227"/>
                    <a:gd name="T42" fmla="*/ 14 w 182"/>
                    <a:gd name="T43" fmla="*/ 110 h 227"/>
                    <a:gd name="T44" fmla="*/ 10 w 182"/>
                    <a:gd name="T45" fmla="*/ 78 h 227"/>
                    <a:gd name="T46" fmla="*/ 0 w 182"/>
                    <a:gd name="T47" fmla="*/ 3 h 227"/>
                    <a:gd name="T48" fmla="*/ 0 w 182"/>
                    <a:gd name="T49" fmla="*/ 3 h 227"/>
                    <a:gd name="T50" fmla="*/ 0 w 182"/>
                    <a:gd name="T51" fmla="*/ 0 h 227"/>
                    <a:gd name="T52" fmla="*/ 0 w 182"/>
                    <a:gd name="T53" fmla="*/ 0 h 227"/>
                    <a:gd name="T54" fmla="*/ 9 w 182"/>
                    <a:gd name="T55" fmla="*/ 11 h 227"/>
                    <a:gd name="T56" fmla="*/ 15 w 182"/>
                    <a:gd name="T57" fmla="*/ 19 h 227"/>
                    <a:gd name="T58" fmla="*/ 20 w 182"/>
                    <a:gd name="T59" fmla="*/ 25 h 227"/>
                    <a:gd name="T60" fmla="*/ 23 w 182"/>
                    <a:gd name="T61" fmla="*/ 30 h 227"/>
                    <a:gd name="T62" fmla="*/ 42 w 182"/>
                    <a:gd name="T63" fmla="*/ 54 h 227"/>
                    <a:gd name="T64" fmla="*/ 45 w 182"/>
                    <a:gd name="T65" fmla="*/ 58 h 227"/>
                    <a:gd name="T66" fmla="*/ 47 w 182"/>
                    <a:gd name="T67" fmla="*/ 61 h 227"/>
                    <a:gd name="T68" fmla="*/ 132 w 182"/>
                    <a:gd name="T69" fmla="*/ 61 h 227"/>
                    <a:gd name="T70" fmla="*/ 135 w 182"/>
                    <a:gd name="T71" fmla="*/ 57 h 227"/>
                    <a:gd name="T72" fmla="*/ 140 w 182"/>
                    <a:gd name="T73" fmla="*/ 51 h 227"/>
                    <a:gd name="T74" fmla="*/ 153 w 182"/>
                    <a:gd name="T75" fmla="*/ 35 h 227"/>
                    <a:gd name="T76" fmla="*/ 153 w 182"/>
                    <a:gd name="T77" fmla="*/ 35 h 227"/>
                    <a:gd name="T78" fmla="*/ 154 w 182"/>
                    <a:gd name="T79" fmla="*/ 33 h 227"/>
                    <a:gd name="T80" fmla="*/ 181 w 182"/>
                    <a:gd name="T81" fmla="*/ 2 h 227"/>
                    <a:gd name="T82" fmla="*/ 182 w 182"/>
                    <a:gd name="T83" fmla="*/ 0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82" h="227">
                      <a:moveTo>
                        <a:pt x="182" y="0"/>
                      </a:moveTo>
                      <a:cubicBezTo>
                        <a:pt x="182" y="0"/>
                        <a:pt x="182" y="1"/>
                        <a:pt x="182" y="3"/>
                      </a:cubicBezTo>
                      <a:cubicBezTo>
                        <a:pt x="182" y="3"/>
                        <a:pt x="182" y="3"/>
                        <a:pt x="182" y="3"/>
                      </a:cubicBezTo>
                      <a:cubicBezTo>
                        <a:pt x="182" y="5"/>
                        <a:pt x="181" y="7"/>
                        <a:pt x="181" y="10"/>
                      </a:cubicBezTo>
                      <a:cubicBezTo>
                        <a:pt x="181" y="11"/>
                        <a:pt x="181" y="11"/>
                        <a:pt x="181" y="11"/>
                      </a:cubicBezTo>
                      <a:cubicBezTo>
                        <a:pt x="180" y="17"/>
                        <a:pt x="179" y="25"/>
                        <a:pt x="178" y="36"/>
                      </a:cubicBezTo>
                      <a:cubicBezTo>
                        <a:pt x="177" y="47"/>
                        <a:pt x="175" y="62"/>
                        <a:pt x="173" y="77"/>
                      </a:cubicBezTo>
                      <a:cubicBezTo>
                        <a:pt x="172" y="83"/>
                        <a:pt x="171" y="90"/>
                        <a:pt x="170" y="96"/>
                      </a:cubicBezTo>
                      <a:cubicBezTo>
                        <a:pt x="170" y="101"/>
                        <a:pt x="169" y="106"/>
                        <a:pt x="168" y="111"/>
                      </a:cubicBezTo>
                      <a:cubicBezTo>
                        <a:pt x="168" y="113"/>
                        <a:pt x="168" y="114"/>
                        <a:pt x="167" y="116"/>
                      </a:cubicBezTo>
                      <a:cubicBezTo>
                        <a:pt x="167" y="116"/>
                        <a:pt x="167" y="117"/>
                        <a:pt x="167" y="117"/>
                      </a:cubicBezTo>
                      <a:cubicBezTo>
                        <a:pt x="163" y="151"/>
                        <a:pt x="157" y="188"/>
                        <a:pt x="151" y="221"/>
                      </a:cubicBezTo>
                      <a:cubicBezTo>
                        <a:pt x="143" y="222"/>
                        <a:pt x="135" y="223"/>
                        <a:pt x="127" y="224"/>
                      </a:cubicBezTo>
                      <a:cubicBezTo>
                        <a:pt x="117" y="226"/>
                        <a:pt x="106" y="226"/>
                        <a:pt x="95" y="227"/>
                      </a:cubicBezTo>
                      <a:cubicBezTo>
                        <a:pt x="95" y="227"/>
                        <a:pt x="94" y="227"/>
                        <a:pt x="93" y="227"/>
                      </a:cubicBezTo>
                      <a:cubicBezTo>
                        <a:pt x="91" y="227"/>
                        <a:pt x="89" y="227"/>
                        <a:pt x="86" y="227"/>
                      </a:cubicBezTo>
                      <a:cubicBezTo>
                        <a:pt x="76" y="227"/>
                        <a:pt x="65" y="226"/>
                        <a:pt x="55" y="225"/>
                      </a:cubicBezTo>
                      <a:cubicBezTo>
                        <a:pt x="47" y="225"/>
                        <a:pt x="39" y="224"/>
                        <a:pt x="31" y="222"/>
                      </a:cubicBezTo>
                      <a:cubicBezTo>
                        <a:pt x="25" y="189"/>
                        <a:pt x="20" y="152"/>
                        <a:pt x="15" y="117"/>
                      </a:cubicBezTo>
                      <a:cubicBezTo>
                        <a:pt x="15" y="117"/>
                        <a:pt x="15" y="116"/>
                        <a:pt x="15" y="116"/>
                      </a:cubicBezTo>
                      <a:cubicBezTo>
                        <a:pt x="14" y="114"/>
                        <a:pt x="14" y="112"/>
                        <a:pt x="14" y="111"/>
                      </a:cubicBezTo>
                      <a:cubicBezTo>
                        <a:pt x="14" y="111"/>
                        <a:pt x="14" y="111"/>
                        <a:pt x="14" y="110"/>
                      </a:cubicBezTo>
                      <a:cubicBezTo>
                        <a:pt x="12" y="99"/>
                        <a:pt x="11" y="88"/>
                        <a:pt x="10" y="78"/>
                      </a:cubicBezTo>
                      <a:cubicBezTo>
                        <a:pt x="5" y="41"/>
                        <a:pt x="1" y="1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11"/>
                        <a:pt x="9" y="11"/>
                        <a:pt x="9" y="11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20" y="25"/>
                        <a:pt x="20" y="25"/>
                        <a:pt x="20" y="25"/>
                      </a:cubicBezTo>
                      <a:cubicBezTo>
                        <a:pt x="23" y="30"/>
                        <a:pt x="23" y="30"/>
                        <a:pt x="23" y="30"/>
                      </a:cubicBezTo>
                      <a:cubicBezTo>
                        <a:pt x="42" y="54"/>
                        <a:pt x="42" y="54"/>
                        <a:pt x="42" y="54"/>
                      </a:cubicBezTo>
                      <a:cubicBezTo>
                        <a:pt x="45" y="58"/>
                        <a:pt x="45" y="58"/>
                        <a:pt x="45" y="58"/>
                      </a:cubicBezTo>
                      <a:cubicBezTo>
                        <a:pt x="47" y="61"/>
                        <a:pt x="47" y="61"/>
                        <a:pt x="47" y="61"/>
                      </a:cubicBezTo>
                      <a:cubicBezTo>
                        <a:pt x="132" y="61"/>
                        <a:pt x="132" y="61"/>
                        <a:pt x="132" y="61"/>
                      </a:cubicBezTo>
                      <a:cubicBezTo>
                        <a:pt x="135" y="57"/>
                        <a:pt x="135" y="57"/>
                        <a:pt x="135" y="57"/>
                      </a:cubicBezTo>
                      <a:cubicBezTo>
                        <a:pt x="140" y="51"/>
                        <a:pt x="140" y="51"/>
                        <a:pt x="140" y="51"/>
                      </a:cubicBezTo>
                      <a:cubicBezTo>
                        <a:pt x="153" y="35"/>
                        <a:pt x="153" y="35"/>
                        <a:pt x="153" y="35"/>
                      </a:cubicBezTo>
                      <a:cubicBezTo>
                        <a:pt x="153" y="35"/>
                        <a:pt x="153" y="35"/>
                        <a:pt x="153" y="35"/>
                      </a:cubicBezTo>
                      <a:cubicBezTo>
                        <a:pt x="154" y="33"/>
                        <a:pt x="154" y="33"/>
                        <a:pt x="154" y="33"/>
                      </a:cubicBezTo>
                      <a:cubicBezTo>
                        <a:pt x="181" y="2"/>
                        <a:pt x="181" y="2"/>
                        <a:pt x="181" y="2"/>
                      </a:cubicBezTo>
                      <a:cubicBezTo>
                        <a:pt x="182" y="0"/>
                        <a:pt x="182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64" name="Freeform 81">
                  <a:extLst>
                    <a:ext uri="{FF2B5EF4-FFF2-40B4-BE49-F238E27FC236}">
                      <a16:creationId xmlns:a16="http://schemas.microsoft.com/office/drawing/2014/main" id="{CE3AC1F3-B675-418C-8FF7-61D9CF4E6C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52" y="3526"/>
                  <a:ext cx="52" cy="128"/>
                </a:xfrm>
                <a:custGeom>
                  <a:avLst/>
                  <a:gdLst>
                    <a:gd name="T0" fmla="*/ 72 w 72"/>
                    <a:gd name="T1" fmla="*/ 170 h 173"/>
                    <a:gd name="T2" fmla="*/ 40 w 72"/>
                    <a:gd name="T3" fmla="*/ 173 h 173"/>
                    <a:gd name="T4" fmla="*/ 38 w 72"/>
                    <a:gd name="T5" fmla="*/ 173 h 173"/>
                    <a:gd name="T6" fmla="*/ 31 w 72"/>
                    <a:gd name="T7" fmla="*/ 173 h 173"/>
                    <a:gd name="T8" fmla="*/ 0 w 72"/>
                    <a:gd name="T9" fmla="*/ 171 h 173"/>
                    <a:gd name="T10" fmla="*/ 6 w 72"/>
                    <a:gd name="T11" fmla="*/ 104 h 173"/>
                    <a:gd name="T12" fmla="*/ 23 w 72"/>
                    <a:gd name="T13" fmla="*/ 68 h 173"/>
                    <a:gd name="T14" fmla="*/ 8 w 72"/>
                    <a:gd name="T15" fmla="*/ 45 h 173"/>
                    <a:gd name="T16" fmla="*/ 6 w 72"/>
                    <a:gd name="T17" fmla="*/ 40 h 173"/>
                    <a:gd name="T18" fmla="*/ 3 w 72"/>
                    <a:gd name="T19" fmla="*/ 31 h 173"/>
                    <a:gd name="T20" fmla="*/ 1 w 72"/>
                    <a:gd name="T21" fmla="*/ 25 h 173"/>
                    <a:gd name="T22" fmla="*/ 1 w 72"/>
                    <a:gd name="T23" fmla="*/ 24 h 173"/>
                    <a:gd name="T24" fmla="*/ 7 w 72"/>
                    <a:gd name="T25" fmla="*/ 20 h 173"/>
                    <a:gd name="T26" fmla="*/ 27 w 72"/>
                    <a:gd name="T27" fmla="*/ 8 h 173"/>
                    <a:gd name="T28" fmla="*/ 30 w 72"/>
                    <a:gd name="T29" fmla="*/ 7 h 173"/>
                    <a:gd name="T30" fmla="*/ 31 w 72"/>
                    <a:gd name="T31" fmla="*/ 7 h 173"/>
                    <a:gd name="T32" fmla="*/ 34 w 72"/>
                    <a:gd name="T33" fmla="*/ 6 h 173"/>
                    <a:gd name="T34" fmla="*/ 36 w 72"/>
                    <a:gd name="T35" fmla="*/ 5 h 173"/>
                    <a:gd name="T36" fmla="*/ 38 w 72"/>
                    <a:gd name="T37" fmla="*/ 4 h 173"/>
                    <a:gd name="T38" fmla="*/ 38 w 72"/>
                    <a:gd name="T39" fmla="*/ 4 h 173"/>
                    <a:gd name="T40" fmla="*/ 39 w 72"/>
                    <a:gd name="T41" fmla="*/ 4 h 173"/>
                    <a:gd name="T42" fmla="*/ 39 w 72"/>
                    <a:gd name="T43" fmla="*/ 4 h 173"/>
                    <a:gd name="T44" fmla="*/ 41 w 72"/>
                    <a:gd name="T45" fmla="*/ 4 h 173"/>
                    <a:gd name="T46" fmla="*/ 41 w 72"/>
                    <a:gd name="T47" fmla="*/ 4 h 173"/>
                    <a:gd name="T48" fmla="*/ 39 w 72"/>
                    <a:gd name="T49" fmla="*/ 5 h 173"/>
                    <a:gd name="T50" fmla="*/ 38 w 72"/>
                    <a:gd name="T51" fmla="*/ 5 h 173"/>
                    <a:gd name="T52" fmla="*/ 38 w 72"/>
                    <a:gd name="T53" fmla="*/ 5 h 173"/>
                    <a:gd name="T54" fmla="*/ 39 w 72"/>
                    <a:gd name="T55" fmla="*/ 5 h 173"/>
                    <a:gd name="T56" fmla="*/ 40 w 72"/>
                    <a:gd name="T57" fmla="*/ 5 h 173"/>
                    <a:gd name="T58" fmla="*/ 42 w 72"/>
                    <a:gd name="T59" fmla="*/ 7 h 173"/>
                    <a:gd name="T60" fmla="*/ 44 w 72"/>
                    <a:gd name="T61" fmla="*/ 7 h 173"/>
                    <a:gd name="T62" fmla="*/ 50 w 72"/>
                    <a:gd name="T63" fmla="*/ 10 h 173"/>
                    <a:gd name="T64" fmla="*/ 66 w 72"/>
                    <a:gd name="T65" fmla="*/ 19 h 173"/>
                    <a:gd name="T66" fmla="*/ 71 w 72"/>
                    <a:gd name="T67" fmla="*/ 24 h 173"/>
                    <a:gd name="T68" fmla="*/ 71 w 72"/>
                    <a:gd name="T69" fmla="*/ 26 h 173"/>
                    <a:gd name="T70" fmla="*/ 69 w 72"/>
                    <a:gd name="T71" fmla="*/ 31 h 173"/>
                    <a:gd name="T72" fmla="*/ 64 w 72"/>
                    <a:gd name="T73" fmla="*/ 45 h 173"/>
                    <a:gd name="T74" fmla="*/ 49 w 72"/>
                    <a:gd name="T75" fmla="*/ 68 h 173"/>
                    <a:gd name="T76" fmla="*/ 66 w 72"/>
                    <a:gd name="T77" fmla="*/ 104 h 173"/>
                    <a:gd name="T78" fmla="*/ 72 w 72"/>
                    <a:gd name="T79" fmla="*/ 170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72" h="173">
                      <a:moveTo>
                        <a:pt x="72" y="170"/>
                      </a:moveTo>
                      <a:cubicBezTo>
                        <a:pt x="62" y="172"/>
                        <a:pt x="51" y="172"/>
                        <a:pt x="40" y="173"/>
                      </a:cubicBezTo>
                      <a:cubicBezTo>
                        <a:pt x="40" y="173"/>
                        <a:pt x="39" y="173"/>
                        <a:pt x="38" y="173"/>
                      </a:cubicBezTo>
                      <a:cubicBezTo>
                        <a:pt x="36" y="173"/>
                        <a:pt x="34" y="173"/>
                        <a:pt x="31" y="173"/>
                      </a:cubicBezTo>
                      <a:cubicBezTo>
                        <a:pt x="21" y="173"/>
                        <a:pt x="10" y="172"/>
                        <a:pt x="0" y="171"/>
                      </a:cubicBezTo>
                      <a:cubicBezTo>
                        <a:pt x="2" y="135"/>
                        <a:pt x="6" y="104"/>
                        <a:pt x="6" y="104"/>
                      </a:cubicBezTo>
                      <a:cubicBezTo>
                        <a:pt x="7" y="88"/>
                        <a:pt x="23" y="68"/>
                        <a:pt x="23" y="68"/>
                      </a:cubicBezTo>
                      <a:cubicBezTo>
                        <a:pt x="17" y="63"/>
                        <a:pt x="12" y="54"/>
                        <a:pt x="8" y="45"/>
                      </a:cubicBezTo>
                      <a:cubicBezTo>
                        <a:pt x="8" y="43"/>
                        <a:pt x="7" y="42"/>
                        <a:pt x="6" y="40"/>
                      </a:cubicBezTo>
                      <a:cubicBezTo>
                        <a:pt x="5" y="37"/>
                        <a:pt x="4" y="34"/>
                        <a:pt x="3" y="31"/>
                      </a:cubicBezTo>
                      <a:cubicBezTo>
                        <a:pt x="2" y="29"/>
                        <a:pt x="2" y="27"/>
                        <a:pt x="1" y="25"/>
                      </a:cubicBezTo>
                      <a:cubicBezTo>
                        <a:pt x="1" y="25"/>
                        <a:pt x="1" y="24"/>
                        <a:pt x="1" y="24"/>
                      </a:cubicBezTo>
                      <a:cubicBezTo>
                        <a:pt x="1" y="24"/>
                        <a:pt x="3" y="23"/>
                        <a:pt x="7" y="20"/>
                      </a:cubicBezTo>
                      <a:cubicBezTo>
                        <a:pt x="11" y="17"/>
                        <a:pt x="19" y="12"/>
                        <a:pt x="27" y="8"/>
                      </a:cubicBezTo>
                      <a:cubicBezTo>
                        <a:pt x="28" y="8"/>
                        <a:pt x="29" y="8"/>
                        <a:pt x="30" y="7"/>
                      </a:cubicBezTo>
                      <a:cubicBezTo>
                        <a:pt x="30" y="7"/>
                        <a:pt x="31" y="7"/>
                        <a:pt x="31" y="7"/>
                      </a:cubicBezTo>
                      <a:cubicBezTo>
                        <a:pt x="32" y="6"/>
                        <a:pt x="33" y="6"/>
                        <a:pt x="34" y="6"/>
                      </a:cubicBezTo>
                      <a:cubicBezTo>
                        <a:pt x="34" y="5"/>
                        <a:pt x="35" y="5"/>
                        <a:pt x="36" y="5"/>
                      </a:cubicBezTo>
                      <a:cubicBezTo>
                        <a:pt x="37" y="5"/>
                        <a:pt x="37" y="5"/>
                        <a:pt x="38" y="4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4"/>
                        <a:pt x="38" y="4"/>
                        <a:pt x="39" y="4"/>
                      </a:cubicBezTo>
                      <a:cubicBezTo>
                        <a:pt x="39" y="4"/>
                        <a:pt x="39" y="4"/>
                        <a:pt x="39" y="4"/>
                      </a:cubicBezTo>
                      <a:cubicBezTo>
                        <a:pt x="51" y="0"/>
                        <a:pt x="45" y="2"/>
                        <a:pt x="41" y="4"/>
                      </a:cubicBezTo>
                      <a:cubicBezTo>
                        <a:pt x="41" y="4"/>
                        <a:pt x="41" y="4"/>
                        <a:pt x="41" y="4"/>
                      </a:cubicBezTo>
                      <a:cubicBezTo>
                        <a:pt x="40" y="4"/>
                        <a:pt x="39" y="5"/>
                        <a:pt x="39" y="5"/>
                      </a:cubicBezTo>
                      <a:cubicBezTo>
                        <a:pt x="39" y="5"/>
                        <a:pt x="38" y="5"/>
                        <a:pt x="38" y="5"/>
                      </a:cubicBezTo>
                      <a:cubicBezTo>
                        <a:pt x="38" y="5"/>
                        <a:pt x="38" y="5"/>
                        <a:pt x="38" y="5"/>
                      </a:cubicBezTo>
                      <a:cubicBezTo>
                        <a:pt x="38" y="5"/>
                        <a:pt x="38" y="5"/>
                        <a:pt x="39" y="5"/>
                      </a:cubicBezTo>
                      <a:cubicBezTo>
                        <a:pt x="39" y="5"/>
                        <a:pt x="39" y="5"/>
                        <a:pt x="40" y="5"/>
                      </a:cubicBezTo>
                      <a:cubicBezTo>
                        <a:pt x="40" y="6"/>
                        <a:pt x="41" y="6"/>
                        <a:pt x="42" y="7"/>
                      </a:cubicBezTo>
                      <a:cubicBezTo>
                        <a:pt x="43" y="7"/>
                        <a:pt x="43" y="7"/>
                        <a:pt x="44" y="7"/>
                      </a:cubicBezTo>
                      <a:cubicBezTo>
                        <a:pt x="46" y="8"/>
                        <a:pt x="48" y="9"/>
                        <a:pt x="50" y="10"/>
                      </a:cubicBezTo>
                      <a:cubicBezTo>
                        <a:pt x="55" y="13"/>
                        <a:pt x="62" y="16"/>
                        <a:pt x="66" y="19"/>
                      </a:cubicBezTo>
                      <a:cubicBezTo>
                        <a:pt x="68" y="21"/>
                        <a:pt x="70" y="23"/>
                        <a:pt x="71" y="24"/>
                      </a:cubicBezTo>
                      <a:cubicBezTo>
                        <a:pt x="71" y="24"/>
                        <a:pt x="71" y="25"/>
                        <a:pt x="71" y="26"/>
                      </a:cubicBezTo>
                      <a:cubicBezTo>
                        <a:pt x="70" y="27"/>
                        <a:pt x="70" y="29"/>
                        <a:pt x="69" y="31"/>
                      </a:cubicBezTo>
                      <a:cubicBezTo>
                        <a:pt x="68" y="35"/>
                        <a:pt x="66" y="40"/>
                        <a:pt x="64" y="45"/>
                      </a:cubicBezTo>
                      <a:cubicBezTo>
                        <a:pt x="60" y="54"/>
                        <a:pt x="55" y="63"/>
                        <a:pt x="49" y="68"/>
                      </a:cubicBezTo>
                      <a:cubicBezTo>
                        <a:pt x="49" y="68"/>
                        <a:pt x="66" y="88"/>
                        <a:pt x="66" y="104"/>
                      </a:cubicBezTo>
                      <a:cubicBezTo>
                        <a:pt x="66" y="104"/>
                        <a:pt x="70" y="134"/>
                        <a:pt x="72" y="170"/>
                      </a:cubicBezTo>
                      <a:close/>
                    </a:path>
                  </a:pathLst>
                </a:custGeom>
                <a:solidFill>
                  <a:srgbClr val="2A328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65" name="Freeform 82">
                  <a:extLst>
                    <a:ext uri="{FF2B5EF4-FFF2-40B4-BE49-F238E27FC236}">
                      <a16:creationId xmlns:a16="http://schemas.microsoft.com/office/drawing/2014/main" id="{3B0975F7-F380-47AD-8338-0F1333E55C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20" y="3527"/>
                  <a:ext cx="61" cy="45"/>
                </a:xfrm>
                <a:custGeom>
                  <a:avLst/>
                  <a:gdLst>
                    <a:gd name="T0" fmla="*/ 2 w 61"/>
                    <a:gd name="T1" fmla="*/ 45 h 45"/>
                    <a:gd name="T2" fmla="*/ 61 w 61"/>
                    <a:gd name="T3" fmla="*/ 3 h 45"/>
                    <a:gd name="T4" fmla="*/ 57 w 61"/>
                    <a:gd name="T5" fmla="*/ 1 h 45"/>
                    <a:gd name="T6" fmla="*/ 27 w 61"/>
                    <a:gd name="T7" fmla="*/ 0 h 45"/>
                    <a:gd name="T8" fmla="*/ 0 w 61"/>
                    <a:gd name="T9" fmla="*/ 30 h 45"/>
                    <a:gd name="T10" fmla="*/ 2 w 61"/>
                    <a:gd name="T11" fmla="*/ 45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1" h="45">
                      <a:moveTo>
                        <a:pt x="2" y="45"/>
                      </a:moveTo>
                      <a:lnTo>
                        <a:pt x="61" y="3"/>
                      </a:lnTo>
                      <a:lnTo>
                        <a:pt x="57" y="1"/>
                      </a:lnTo>
                      <a:lnTo>
                        <a:pt x="27" y="0"/>
                      </a:lnTo>
                      <a:lnTo>
                        <a:pt x="0" y="30"/>
                      </a:lnTo>
                      <a:lnTo>
                        <a:pt x="2" y="45"/>
                      </a:lnTo>
                      <a:close/>
                    </a:path>
                  </a:pathLst>
                </a:custGeom>
                <a:solidFill>
                  <a:srgbClr val="D3D0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66" name="Freeform 83">
                  <a:extLst>
                    <a:ext uri="{FF2B5EF4-FFF2-40B4-BE49-F238E27FC236}">
                      <a16:creationId xmlns:a16="http://schemas.microsoft.com/office/drawing/2014/main" id="{31304FAA-8C63-439E-B72A-AA09EB5CCF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76" y="3528"/>
                  <a:ext cx="61" cy="45"/>
                </a:xfrm>
                <a:custGeom>
                  <a:avLst/>
                  <a:gdLst>
                    <a:gd name="T0" fmla="*/ 59 w 61"/>
                    <a:gd name="T1" fmla="*/ 45 h 45"/>
                    <a:gd name="T2" fmla="*/ 0 w 61"/>
                    <a:gd name="T3" fmla="*/ 3 h 45"/>
                    <a:gd name="T4" fmla="*/ 4 w 61"/>
                    <a:gd name="T5" fmla="*/ 1 h 45"/>
                    <a:gd name="T6" fmla="*/ 34 w 61"/>
                    <a:gd name="T7" fmla="*/ 0 h 45"/>
                    <a:gd name="T8" fmla="*/ 61 w 61"/>
                    <a:gd name="T9" fmla="*/ 30 h 45"/>
                    <a:gd name="T10" fmla="*/ 59 w 61"/>
                    <a:gd name="T11" fmla="*/ 45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1" h="45">
                      <a:moveTo>
                        <a:pt x="59" y="45"/>
                      </a:moveTo>
                      <a:lnTo>
                        <a:pt x="0" y="3"/>
                      </a:lnTo>
                      <a:lnTo>
                        <a:pt x="4" y="1"/>
                      </a:lnTo>
                      <a:lnTo>
                        <a:pt x="34" y="0"/>
                      </a:lnTo>
                      <a:lnTo>
                        <a:pt x="61" y="30"/>
                      </a:lnTo>
                      <a:lnTo>
                        <a:pt x="59" y="45"/>
                      </a:lnTo>
                      <a:close/>
                    </a:path>
                  </a:pathLst>
                </a:custGeom>
                <a:solidFill>
                  <a:srgbClr val="D3D0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67" name="Freeform 84">
                  <a:extLst>
                    <a:ext uri="{FF2B5EF4-FFF2-40B4-BE49-F238E27FC236}">
                      <a16:creationId xmlns:a16="http://schemas.microsoft.com/office/drawing/2014/main" id="{0568DA2C-CF60-49E2-B394-44FCC5C608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11" y="3480"/>
                  <a:ext cx="69" cy="88"/>
                </a:xfrm>
                <a:custGeom>
                  <a:avLst/>
                  <a:gdLst>
                    <a:gd name="T0" fmla="*/ 8 w 94"/>
                    <a:gd name="T1" fmla="*/ 0 h 119"/>
                    <a:gd name="T2" fmla="*/ 94 w 94"/>
                    <a:gd name="T3" fmla="*/ 63 h 119"/>
                    <a:gd name="T4" fmla="*/ 94 w 94"/>
                    <a:gd name="T5" fmla="*/ 69 h 119"/>
                    <a:gd name="T6" fmla="*/ 14 w 94"/>
                    <a:gd name="T7" fmla="*/ 119 h 119"/>
                    <a:gd name="T8" fmla="*/ 0 w 94"/>
                    <a:gd name="T9" fmla="*/ 3 h 119"/>
                    <a:gd name="T10" fmla="*/ 8 w 94"/>
                    <a:gd name="T11" fmla="*/ 0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4" h="119">
                      <a:moveTo>
                        <a:pt x="8" y="0"/>
                      </a:moveTo>
                      <a:cubicBezTo>
                        <a:pt x="8" y="0"/>
                        <a:pt x="60" y="60"/>
                        <a:pt x="94" y="63"/>
                      </a:cubicBezTo>
                      <a:cubicBezTo>
                        <a:pt x="94" y="69"/>
                        <a:pt x="94" y="69"/>
                        <a:pt x="94" y="69"/>
                      </a:cubicBezTo>
                      <a:cubicBezTo>
                        <a:pt x="94" y="69"/>
                        <a:pt x="40" y="92"/>
                        <a:pt x="14" y="119"/>
                      </a:cubicBezTo>
                      <a:cubicBezTo>
                        <a:pt x="14" y="119"/>
                        <a:pt x="2" y="46"/>
                        <a:pt x="0" y="3"/>
                      </a:cubicBez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68" name="Freeform 85">
                  <a:extLst>
                    <a:ext uri="{FF2B5EF4-FFF2-40B4-BE49-F238E27FC236}">
                      <a16:creationId xmlns:a16="http://schemas.microsoft.com/office/drawing/2014/main" id="{BCD4C697-41B9-439E-9E12-ECEC6AB7CD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77" y="3482"/>
                  <a:ext cx="68" cy="86"/>
                </a:xfrm>
                <a:custGeom>
                  <a:avLst/>
                  <a:gdLst>
                    <a:gd name="T0" fmla="*/ 85 w 93"/>
                    <a:gd name="T1" fmla="*/ 0 h 117"/>
                    <a:gd name="T2" fmla="*/ 0 w 93"/>
                    <a:gd name="T3" fmla="*/ 61 h 117"/>
                    <a:gd name="T4" fmla="*/ 0 w 93"/>
                    <a:gd name="T5" fmla="*/ 67 h 117"/>
                    <a:gd name="T6" fmla="*/ 5 w 93"/>
                    <a:gd name="T7" fmla="*/ 69 h 117"/>
                    <a:gd name="T8" fmla="*/ 80 w 93"/>
                    <a:gd name="T9" fmla="*/ 117 h 117"/>
                    <a:gd name="T10" fmla="*/ 93 w 93"/>
                    <a:gd name="T11" fmla="*/ 1 h 117"/>
                    <a:gd name="T12" fmla="*/ 85 w 93"/>
                    <a:gd name="T13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3" h="117">
                      <a:moveTo>
                        <a:pt x="85" y="0"/>
                      </a:moveTo>
                      <a:cubicBezTo>
                        <a:pt x="85" y="0"/>
                        <a:pt x="34" y="58"/>
                        <a:pt x="0" y="61"/>
                      </a:cubicBezTo>
                      <a:cubicBezTo>
                        <a:pt x="0" y="67"/>
                        <a:pt x="0" y="67"/>
                        <a:pt x="0" y="67"/>
                      </a:cubicBezTo>
                      <a:cubicBezTo>
                        <a:pt x="0" y="67"/>
                        <a:pt x="1" y="67"/>
                        <a:pt x="5" y="69"/>
                      </a:cubicBezTo>
                      <a:cubicBezTo>
                        <a:pt x="19" y="75"/>
                        <a:pt x="58" y="95"/>
                        <a:pt x="80" y="117"/>
                      </a:cubicBezTo>
                      <a:cubicBezTo>
                        <a:pt x="80" y="117"/>
                        <a:pt x="92" y="44"/>
                        <a:pt x="93" y="1"/>
                      </a:cubicBezTo>
                      <a:lnTo>
                        <a:pt x="8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69" name="Freeform 86">
                  <a:extLst>
                    <a:ext uri="{FF2B5EF4-FFF2-40B4-BE49-F238E27FC236}">
                      <a16:creationId xmlns:a16="http://schemas.microsoft.com/office/drawing/2014/main" id="{CC3A5F8D-2A2E-42C5-B71B-E054420135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8" y="3325"/>
                  <a:ext cx="36" cy="134"/>
                </a:xfrm>
                <a:custGeom>
                  <a:avLst/>
                  <a:gdLst>
                    <a:gd name="T0" fmla="*/ 49 w 49"/>
                    <a:gd name="T1" fmla="*/ 175 h 181"/>
                    <a:gd name="T2" fmla="*/ 10 w 49"/>
                    <a:gd name="T3" fmla="*/ 96 h 181"/>
                    <a:gd name="T4" fmla="*/ 10 w 49"/>
                    <a:gd name="T5" fmla="*/ 0 h 181"/>
                    <a:gd name="T6" fmla="*/ 0 w 49"/>
                    <a:gd name="T7" fmla="*/ 13 h 181"/>
                    <a:gd name="T8" fmla="*/ 5 w 49"/>
                    <a:gd name="T9" fmla="*/ 123 h 181"/>
                    <a:gd name="T10" fmla="*/ 24 w 49"/>
                    <a:gd name="T11" fmla="*/ 160 h 181"/>
                    <a:gd name="T12" fmla="*/ 44 w 49"/>
                    <a:gd name="T13" fmla="*/ 181 h 181"/>
                    <a:gd name="T14" fmla="*/ 49 w 49"/>
                    <a:gd name="T15" fmla="*/ 175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9" h="181">
                      <a:moveTo>
                        <a:pt x="49" y="175"/>
                      </a:moveTo>
                      <a:cubicBezTo>
                        <a:pt x="26" y="157"/>
                        <a:pt x="10" y="127"/>
                        <a:pt x="10" y="96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24" y="160"/>
                        <a:pt x="24" y="160"/>
                        <a:pt x="24" y="160"/>
                      </a:cubicBezTo>
                      <a:cubicBezTo>
                        <a:pt x="44" y="181"/>
                        <a:pt x="44" y="181"/>
                        <a:pt x="44" y="181"/>
                      </a:cubicBezTo>
                      <a:lnTo>
                        <a:pt x="49" y="1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70" name="Freeform 87">
                  <a:extLst>
                    <a:ext uri="{FF2B5EF4-FFF2-40B4-BE49-F238E27FC236}">
                      <a16:creationId xmlns:a16="http://schemas.microsoft.com/office/drawing/2014/main" id="{F2288A60-41C3-4975-B8F8-80ABC54EF3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10" y="3328"/>
                  <a:ext cx="43" cy="134"/>
                </a:xfrm>
                <a:custGeom>
                  <a:avLst/>
                  <a:gdLst>
                    <a:gd name="T0" fmla="*/ 0 w 58"/>
                    <a:gd name="T1" fmla="*/ 172 h 180"/>
                    <a:gd name="T2" fmla="*/ 44 w 58"/>
                    <a:gd name="T3" fmla="*/ 91 h 180"/>
                    <a:gd name="T4" fmla="*/ 44 w 58"/>
                    <a:gd name="T5" fmla="*/ 0 h 180"/>
                    <a:gd name="T6" fmla="*/ 58 w 58"/>
                    <a:gd name="T7" fmla="*/ 7 h 180"/>
                    <a:gd name="T8" fmla="*/ 50 w 58"/>
                    <a:gd name="T9" fmla="*/ 118 h 180"/>
                    <a:gd name="T10" fmla="*/ 31 w 58"/>
                    <a:gd name="T11" fmla="*/ 155 h 180"/>
                    <a:gd name="T12" fmla="*/ 4 w 58"/>
                    <a:gd name="T13" fmla="*/ 180 h 180"/>
                    <a:gd name="T14" fmla="*/ 0 w 58"/>
                    <a:gd name="T15" fmla="*/ 172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180">
                      <a:moveTo>
                        <a:pt x="0" y="172"/>
                      </a:moveTo>
                      <a:cubicBezTo>
                        <a:pt x="23" y="154"/>
                        <a:pt x="44" y="122"/>
                        <a:pt x="44" y="91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31" y="155"/>
                        <a:pt x="31" y="155"/>
                        <a:pt x="31" y="155"/>
                      </a:cubicBezTo>
                      <a:cubicBezTo>
                        <a:pt x="4" y="180"/>
                        <a:pt x="4" y="180"/>
                        <a:pt x="4" y="180"/>
                      </a:cubicBezTo>
                      <a:lnTo>
                        <a:pt x="0" y="1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71" name="Freeform 88">
                  <a:extLst>
                    <a:ext uri="{FF2B5EF4-FFF2-40B4-BE49-F238E27FC236}">
                      <a16:creationId xmlns:a16="http://schemas.microsoft.com/office/drawing/2014/main" id="{15E3A44E-56C9-4F1A-9549-E524369692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77" y="3243"/>
                  <a:ext cx="96" cy="100"/>
                </a:xfrm>
                <a:custGeom>
                  <a:avLst/>
                  <a:gdLst>
                    <a:gd name="T0" fmla="*/ 124 w 131"/>
                    <a:gd name="T1" fmla="*/ 86 h 135"/>
                    <a:gd name="T2" fmla="*/ 101 w 131"/>
                    <a:gd name="T3" fmla="*/ 135 h 135"/>
                    <a:gd name="T4" fmla="*/ 0 w 131"/>
                    <a:gd name="T5" fmla="*/ 88 h 135"/>
                    <a:gd name="T6" fmla="*/ 99 w 131"/>
                    <a:gd name="T7" fmla="*/ 0 h 135"/>
                    <a:gd name="T8" fmla="*/ 124 w 131"/>
                    <a:gd name="T9" fmla="*/ 86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" h="135">
                      <a:moveTo>
                        <a:pt x="124" y="86"/>
                      </a:moveTo>
                      <a:cubicBezTo>
                        <a:pt x="121" y="100"/>
                        <a:pt x="101" y="135"/>
                        <a:pt x="101" y="135"/>
                      </a:cubicBezTo>
                      <a:cubicBezTo>
                        <a:pt x="101" y="114"/>
                        <a:pt x="48" y="108"/>
                        <a:pt x="0" y="88"/>
                      </a:cubicBezTo>
                      <a:cubicBezTo>
                        <a:pt x="60" y="80"/>
                        <a:pt x="107" y="20"/>
                        <a:pt x="99" y="0"/>
                      </a:cubicBezTo>
                      <a:cubicBezTo>
                        <a:pt x="128" y="20"/>
                        <a:pt x="131" y="51"/>
                        <a:pt x="124" y="86"/>
                      </a:cubicBezTo>
                      <a:close/>
                    </a:path>
                  </a:pathLst>
                </a:custGeom>
                <a:solidFill>
                  <a:srgbClr val="505050">
                    <a:lumMod val="75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72" name="Freeform 89">
                  <a:extLst>
                    <a:ext uri="{FF2B5EF4-FFF2-40B4-BE49-F238E27FC236}">
                      <a16:creationId xmlns:a16="http://schemas.microsoft.com/office/drawing/2014/main" id="{F0E15404-862C-4C33-AD66-BE9B35AAD5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" y="3215"/>
                  <a:ext cx="180" cy="128"/>
                </a:xfrm>
                <a:custGeom>
                  <a:avLst/>
                  <a:gdLst>
                    <a:gd name="T0" fmla="*/ 132 w 246"/>
                    <a:gd name="T1" fmla="*/ 126 h 173"/>
                    <a:gd name="T2" fmla="*/ 35 w 246"/>
                    <a:gd name="T3" fmla="*/ 173 h 173"/>
                    <a:gd name="T4" fmla="*/ 13 w 246"/>
                    <a:gd name="T5" fmla="*/ 124 h 173"/>
                    <a:gd name="T6" fmla="*/ 126 w 246"/>
                    <a:gd name="T7" fmla="*/ 0 h 173"/>
                    <a:gd name="T8" fmla="*/ 143 w 246"/>
                    <a:gd name="T9" fmla="*/ 0 h 173"/>
                    <a:gd name="T10" fmla="*/ 231 w 246"/>
                    <a:gd name="T11" fmla="*/ 34 h 173"/>
                    <a:gd name="T12" fmla="*/ 231 w 246"/>
                    <a:gd name="T13" fmla="*/ 34 h 173"/>
                    <a:gd name="T14" fmla="*/ 132 w 246"/>
                    <a:gd name="T15" fmla="*/ 126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6" h="173">
                      <a:moveTo>
                        <a:pt x="132" y="126"/>
                      </a:moveTo>
                      <a:cubicBezTo>
                        <a:pt x="81" y="133"/>
                        <a:pt x="35" y="156"/>
                        <a:pt x="35" y="173"/>
                      </a:cubicBezTo>
                      <a:cubicBezTo>
                        <a:pt x="35" y="173"/>
                        <a:pt x="16" y="138"/>
                        <a:pt x="13" y="124"/>
                      </a:cubicBezTo>
                      <a:cubicBezTo>
                        <a:pt x="0" y="67"/>
                        <a:pt x="72" y="0"/>
                        <a:pt x="126" y="0"/>
                      </a:cubicBezTo>
                      <a:cubicBezTo>
                        <a:pt x="143" y="0"/>
                        <a:pt x="143" y="0"/>
                        <a:pt x="143" y="0"/>
                      </a:cubicBezTo>
                      <a:cubicBezTo>
                        <a:pt x="170" y="0"/>
                        <a:pt x="212" y="16"/>
                        <a:pt x="231" y="34"/>
                      </a:cubicBezTo>
                      <a:cubicBezTo>
                        <a:pt x="231" y="34"/>
                        <a:pt x="231" y="34"/>
                        <a:pt x="231" y="34"/>
                      </a:cubicBezTo>
                      <a:cubicBezTo>
                        <a:pt x="246" y="59"/>
                        <a:pt x="208" y="115"/>
                        <a:pt x="132" y="12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defRPr/>
                  </a:pPr>
                  <a:endParaRPr lang="en-US" sz="1324" kern="0">
                    <a:solidFill>
                      <a:srgbClr val="505050"/>
                    </a:solidFill>
                  </a:endParaRPr>
                </a:p>
              </p:txBody>
            </p:sp>
          </p:grpSp>
        </p:grpSp>
      </p:grpSp>
      <p:sp>
        <p:nvSpPr>
          <p:cNvPr id="97" name="Content Placeholder 5">
            <a:extLst>
              <a:ext uri="{FF2B5EF4-FFF2-40B4-BE49-F238E27FC236}">
                <a16:creationId xmlns:a16="http://schemas.microsoft.com/office/drawing/2014/main" id="{B14F747C-471A-0144-A443-E2851FBE385C}"/>
              </a:ext>
            </a:extLst>
          </p:cNvPr>
          <p:cNvSpPr txBox="1">
            <a:spLocks/>
          </p:cNvSpPr>
          <p:nvPr/>
        </p:nvSpPr>
        <p:spPr>
          <a:xfrm>
            <a:off x="837522" y="1317483"/>
            <a:ext cx="3894138" cy="49831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2400" dirty="0"/>
              <a:t>Ist iterativ</a:t>
            </a:r>
          </a:p>
          <a:p>
            <a:r>
              <a:rPr lang="de-CH" sz="2400" dirty="0"/>
              <a:t>Datenaufbereitung &amp; </a:t>
            </a:r>
            <a:br>
              <a:rPr lang="de-CH" sz="2400" dirty="0"/>
            </a:br>
            <a:r>
              <a:rPr lang="de-CH" sz="2400" dirty="0"/>
              <a:t>-integration</a:t>
            </a:r>
          </a:p>
          <a:p>
            <a:r>
              <a:rPr lang="de-CH" sz="2400" dirty="0"/>
              <a:t>Transformierung</a:t>
            </a:r>
            <a:endParaRPr lang="de-CH" sz="2400" dirty="0">
              <a:cs typeface="Calibri"/>
            </a:endParaRPr>
          </a:p>
          <a:p>
            <a:pPr lvl="1"/>
            <a:r>
              <a:rPr lang="de-CH" sz="2000" dirty="0"/>
              <a:t>Inkl. Normalisierung, </a:t>
            </a:r>
            <a:br>
              <a:rPr lang="de-CH" sz="2000" dirty="0"/>
            </a:br>
            <a:r>
              <a:rPr lang="de-CH" sz="2000" dirty="0"/>
              <a:t>Standardisierung etc.</a:t>
            </a:r>
          </a:p>
          <a:p>
            <a:r>
              <a:rPr lang="de-CH" sz="2400" dirty="0"/>
              <a:t>Bereinigung</a:t>
            </a:r>
          </a:p>
          <a:p>
            <a:r>
              <a:rPr lang="de-CH" sz="2400" dirty="0"/>
              <a:t>Ziehung von Stichproben</a:t>
            </a:r>
            <a:endParaRPr lang="de-CH" sz="2400" dirty="0">
              <a:cs typeface="Calibri"/>
            </a:endParaRPr>
          </a:p>
          <a:p>
            <a:r>
              <a:rPr lang="de-CH" sz="2400" dirty="0"/>
              <a:t>Merkmals-Auswahl</a:t>
            </a:r>
          </a:p>
          <a:p>
            <a:r>
              <a:rPr lang="de-CH" sz="2400" dirty="0"/>
              <a:t>Merkmals-Engineering</a:t>
            </a:r>
          </a:p>
          <a:p>
            <a:endParaRPr lang="de-CH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2D6DA-4B75-4F6A-8414-93081A24BA4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529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3102D1-DDA9-4344-A8AB-2ADC4CE3E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/>
              <a:t>Modellierung</a:t>
            </a:r>
          </a:p>
        </p:txBody>
      </p:sp>
      <p:pic>
        <p:nvPicPr>
          <p:cNvPr id="5" name="Picture 4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BF70C9D2-0345-4B8B-BEE7-DCFD50EB1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266" y="822329"/>
            <a:ext cx="4827173" cy="4837229"/>
          </a:xfrm>
          <a:prstGeom prst="rect">
            <a:avLst/>
          </a:prstGeom>
        </p:spPr>
      </p:pic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AA5EBB5E-E4C8-49D1-B97D-CADD98EAA976}"/>
              </a:ext>
            </a:extLst>
          </p:cNvPr>
          <p:cNvSpPr/>
          <p:nvPr/>
        </p:nvSpPr>
        <p:spPr bwMode="auto">
          <a:xfrm>
            <a:off x="9916783" y="3494714"/>
            <a:ext cx="1232583" cy="434825"/>
          </a:xfrm>
          <a:prstGeom prst="round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de-CH" sz="147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C124E55-2121-4C94-B6D5-745DD46E23D7}"/>
              </a:ext>
            </a:extLst>
          </p:cNvPr>
          <p:cNvGrpSpPr/>
          <p:nvPr/>
        </p:nvGrpSpPr>
        <p:grpSpPr>
          <a:xfrm>
            <a:off x="5487513" y="1990453"/>
            <a:ext cx="1020532" cy="1295548"/>
            <a:chOff x="10846616" y="3265127"/>
            <a:chExt cx="827087" cy="1049973"/>
          </a:xfrm>
        </p:grpSpPr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D259066-ED89-4F8E-AA55-259CC999C56F}"/>
                </a:ext>
              </a:extLst>
            </p:cNvPr>
            <p:cNvSpPr txBox="1"/>
            <p:nvPr/>
          </p:nvSpPr>
          <p:spPr>
            <a:xfrm>
              <a:off x="10864163" y="4222600"/>
              <a:ext cx="791181" cy="92500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 defTabSz="932059">
                <a:lnSpc>
                  <a:spcPct val="90000"/>
                </a:lnSpc>
                <a:spcAft>
                  <a:spcPts val="612"/>
                </a:spcAft>
                <a:defRPr sz="1121" kern="0">
                  <a:latin typeface="Segoe UI"/>
                </a:defRPr>
              </a:lvl1pPr>
            </a:lstStyle>
            <a:p>
              <a:pPr defTabSz="685343">
                <a:spcAft>
                  <a:spcPts val="450"/>
                </a:spcAft>
                <a:defRPr/>
              </a:pPr>
              <a:r>
                <a:rPr lang="en-US" sz="824" dirty="0" err="1" smtClean="0">
                  <a:solidFill>
                    <a:srgbClr val="505050"/>
                  </a:solidFill>
                </a:rPr>
                <a:t>Datenwissenschaftler</a:t>
              </a:r>
              <a:endParaRPr lang="en-US" sz="824" dirty="0">
                <a:solidFill>
                  <a:srgbClr val="505050"/>
                </a:solidFill>
              </a:endParaRPr>
            </a:p>
          </p:txBody>
        </p:sp>
        <p:grpSp>
          <p:nvGrpSpPr>
            <p:cNvPr id="134" name="Group 52">
              <a:extLst>
                <a:ext uri="{FF2B5EF4-FFF2-40B4-BE49-F238E27FC236}">
                  <a16:creationId xmlns:a16="http://schemas.microsoft.com/office/drawing/2014/main" id="{46F9C599-B969-4FDA-8EC3-061A72247BD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846616" y="3265127"/>
              <a:ext cx="827087" cy="835025"/>
              <a:chOff x="4915" y="3128"/>
              <a:chExt cx="521" cy="526"/>
            </a:xfrm>
          </p:grpSpPr>
          <p:sp>
            <p:nvSpPr>
              <p:cNvPr id="135" name="AutoShape 51">
                <a:extLst>
                  <a:ext uri="{FF2B5EF4-FFF2-40B4-BE49-F238E27FC236}">
                    <a16:creationId xmlns:a16="http://schemas.microsoft.com/office/drawing/2014/main" id="{6638A895-7F61-4966-B013-7D1BB55C6E4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915" y="3128"/>
                <a:ext cx="521" cy="5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36" name="Oval 53">
                <a:extLst>
                  <a:ext uri="{FF2B5EF4-FFF2-40B4-BE49-F238E27FC236}">
                    <a16:creationId xmlns:a16="http://schemas.microsoft.com/office/drawing/2014/main" id="{19968BEF-1037-4AE1-AE06-E7F8CB2F80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14" y="3127"/>
                <a:ext cx="521" cy="527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37" name="Freeform 54">
                <a:extLst>
                  <a:ext uri="{FF2B5EF4-FFF2-40B4-BE49-F238E27FC236}">
                    <a16:creationId xmlns:a16="http://schemas.microsoft.com/office/drawing/2014/main" id="{D911AFED-2C8B-4AAF-A136-3327F390FC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1" y="3471"/>
                <a:ext cx="169" cy="135"/>
              </a:xfrm>
              <a:custGeom>
                <a:avLst/>
                <a:gdLst>
                  <a:gd name="T0" fmla="*/ 139 w 169"/>
                  <a:gd name="T1" fmla="*/ 135 h 135"/>
                  <a:gd name="T2" fmla="*/ 0 w 169"/>
                  <a:gd name="T3" fmla="*/ 82 h 135"/>
                  <a:gd name="T4" fmla="*/ 31 w 169"/>
                  <a:gd name="T5" fmla="*/ 0 h 135"/>
                  <a:gd name="T6" fmla="*/ 169 w 169"/>
                  <a:gd name="T7" fmla="*/ 54 h 135"/>
                  <a:gd name="T8" fmla="*/ 139 w 169"/>
                  <a:gd name="T9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135">
                    <a:moveTo>
                      <a:pt x="139" y="135"/>
                    </a:moveTo>
                    <a:lnTo>
                      <a:pt x="0" y="82"/>
                    </a:lnTo>
                    <a:lnTo>
                      <a:pt x="31" y="0"/>
                    </a:lnTo>
                    <a:lnTo>
                      <a:pt x="169" y="54"/>
                    </a:lnTo>
                    <a:lnTo>
                      <a:pt x="139" y="1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38" name="Freeform 55">
                <a:extLst>
                  <a:ext uri="{FF2B5EF4-FFF2-40B4-BE49-F238E27FC236}">
                    <a16:creationId xmlns:a16="http://schemas.microsoft.com/office/drawing/2014/main" id="{9D4E643D-CB8D-49E4-8FB4-F463821AB9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0" y="3530"/>
                <a:ext cx="71" cy="86"/>
              </a:xfrm>
              <a:custGeom>
                <a:avLst/>
                <a:gdLst>
                  <a:gd name="T0" fmla="*/ 33 w 97"/>
                  <a:gd name="T1" fmla="*/ 104 h 117"/>
                  <a:gd name="T2" fmla="*/ 33 w 97"/>
                  <a:gd name="T3" fmla="*/ 104 h 117"/>
                  <a:gd name="T4" fmla="*/ 32 w 97"/>
                  <a:gd name="T5" fmla="*/ 104 h 117"/>
                  <a:gd name="T6" fmla="*/ 12 w 97"/>
                  <a:gd name="T7" fmla="*/ 117 h 117"/>
                  <a:gd name="T8" fmla="*/ 9 w 97"/>
                  <a:gd name="T9" fmla="*/ 99 h 117"/>
                  <a:gd name="T10" fmla="*/ 8 w 97"/>
                  <a:gd name="T11" fmla="*/ 95 h 117"/>
                  <a:gd name="T12" fmla="*/ 7 w 97"/>
                  <a:gd name="T13" fmla="*/ 90 h 117"/>
                  <a:gd name="T14" fmla="*/ 2 w 97"/>
                  <a:gd name="T15" fmla="*/ 56 h 117"/>
                  <a:gd name="T16" fmla="*/ 7 w 97"/>
                  <a:gd name="T17" fmla="*/ 25 h 117"/>
                  <a:gd name="T18" fmla="*/ 41 w 97"/>
                  <a:gd name="T19" fmla="*/ 1 h 117"/>
                  <a:gd name="T20" fmla="*/ 65 w 97"/>
                  <a:gd name="T21" fmla="*/ 4 h 117"/>
                  <a:gd name="T22" fmla="*/ 95 w 97"/>
                  <a:gd name="T23" fmla="*/ 40 h 117"/>
                  <a:gd name="T24" fmla="*/ 97 w 97"/>
                  <a:gd name="T25" fmla="*/ 47 h 117"/>
                  <a:gd name="T26" fmla="*/ 33 w 97"/>
                  <a:gd name="T27" fmla="*/ 104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7" h="117">
                    <a:moveTo>
                      <a:pt x="33" y="104"/>
                    </a:moveTo>
                    <a:cubicBezTo>
                      <a:pt x="33" y="104"/>
                      <a:pt x="33" y="104"/>
                      <a:pt x="33" y="104"/>
                    </a:cubicBezTo>
                    <a:cubicBezTo>
                      <a:pt x="32" y="104"/>
                      <a:pt x="32" y="104"/>
                      <a:pt x="32" y="104"/>
                    </a:cubicBezTo>
                    <a:cubicBezTo>
                      <a:pt x="26" y="109"/>
                      <a:pt x="19" y="113"/>
                      <a:pt x="12" y="117"/>
                    </a:cubicBezTo>
                    <a:cubicBezTo>
                      <a:pt x="11" y="111"/>
                      <a:pt x="10" y="105"/>
                      <a:pt x="9" y="99"/>
                    </a:cubicBezTo>
                    <a:cubicBezTo>
                      <a:pt x="9" y="98"/>
                      <a:pt x="9" y="97"/>
                      <a:pt x="8" y="95"/>
                    </a:cubicBezTo>
                    <a:cubicBezTo>
                      <a:pt x="8" y="94"/>
                      <a:pt x="8" y="92"/>
                      <a:pt x="7" y="90"/>
                    </a:cubicBezTo>
                    <a:cubicBezTo>
                      <a:pt x="5" y="78"/>
                      <a:pt x="3" y="66"/>
                      <a:pt x="2" y="56"/>
                    </a:cubicBezTo>
                    <a:cubicBezTo>
                      <a:pt x="0" y="45"/>
                      <a:pt x="2" y="34"/>
                      <a:pt x="7" y="25"/>
                    </a:cubicBezTo>
                    <a:cubicBezTo>
                      <a:pt x="14" y="13"/>
                      <a:pt x="26" y="4"/>
                      <a:pt x="41" y="1"/>
                    </a:cubicBezTo>
                    <a:cubicBezTo>
                      <a:pt x="49" y="0"/>
                      <a:pt x="58" y="1"/>
                      <a:pt x="65" y="4"/>
                    </a:cubicBezTo>
                    <a:cubicBezTo>
                      <a:pt x="81" y="9"/>
                      <a:pt x="93" y="23"/>
                      <a:pt x="95" y="40"/>
                    </a:cubicBezTo>
                    <a:cubicBezTo>
                      <a:pt x="96" y="42"/>
                      <a:pt x="96" y="45"/>
                      <a:pt x="97" y="47"/>
                    </a:cubicBezTo>
                    <a:cubicBezTo>
                      <a:pt x="78" y="68"/>
                      <a:pt x="56" y="87"/>
                      <a:pt x="33" y="104"/>
                    </a:cubicBez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39" name="Freeform 56">
                <a:extLst>
                  <a:ext uri="{FF2B5EF4-FFF2-40B4-BE49-F238E27FC236}">
                    <a16:creationId xmlns:a16="http://schemas.microsoft.com/office/drawing/2014/main" id="{5DC4359E-BD81-46D5-A952-BAE20FEE03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3" y="3559"/>
                <a:ext cx="82" cy="63"/>
              </a:xfrm>
              <a:custGeom>
                <a:avLst/>
                <a:gdLst>
                  <a:gd name="T0" fmla="*/ 112 w 112"/>
                  <a:gd name="T1" fmla="*/ 0 h 86"/>
                  <a:gd name="T2" fmla="*/ 106 w 112"/>
                  <a:gd name="T3" fmla="*/ 8 h 86"/>
                  <a:gd name="T4" fmla="*/ 42 w 112"/>
                  <a:gd name="T5" fmla="*/ 65 h 86"/>
                  <a:gd name="T6" fmla="*/ 42 w 112"/>
                  <a:gd name="T7" fmla="*/ 65 h 86"/>
                  <a:gd name="T8" fmla="*/ 41 w 112"/>
                  <a:gd name="T9" fmla="*/ 65 h 86"/>
                  <a:gd name="T10" fmla="*/ 21 w 112"/>
                  <a:gd name="T11" fmla="*/ 78 h 86"/>
                  <a:gd name="T12" fmla="*/ 8 w 112"/>
                  <a:gd name="T13" fmla="*/ 86 h 86"/>
                  <a:gd name="T14" fmla="*/ 4 w 112"/>
                  <a:gd name="T15" fmla="*/ 51 h 86"/>
                  <a:gd name="T16" fmla="*/ 0 w 112"/>
                  <a:gd name="T17" fmla="*/ 20 h 86"/>
                  <a:gd name="T18" fmla="*/ 0 w 112"/>
                  <a:gd name="T19" fmla="*/ 19 h 86"/>
                  <a:gd name="T20" fmla="*/ 11 w 112"/>
                  <a:gd name="T21" fmla="*/ 17 h 86"/>
                  <a:gd name="T22" fmla="*/ 44 w 112"/>
                  <a:gd name="T23" fmla="*/ 11 h 86"/>
                  <a:gd name="T24" fmla="*/ 58 w 112"/>
                  <a:gd name="T25" fmla="*/ 9 h 86"/>
                  <a:gd name="T26" fmla="*/ 104 w 112"/>
                  <a:gd name="T27" fmla="*/ 1 h 86"/>
                  <a:gd name="T28" fmla="*/ 112 w 112"/>
                  <a:gd name="T2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2" h="86">
                    <a:moveTo>
                      <a:pt x="112" y="0"/>
                    </a:moveTo>
                    <a:cubicBezTo>
                      <a:pt x="110" y="3"/>
                      <a:pt x="108" y="5"/>
                      <a:pt x="106" y="8"/>
                    </a:cubicBezTo>
                    <a:cubicBezTo>
                      <a:pt x="87" y="29"/>
                      <a:pt x="65" y="48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35" y="70"/>
                      <a:pt x="28" y="74"/>
                      <a:pt x="21" y="78"/>
                    </a:cubicBezTo>
                    <a:cubicBezTo>
                      <a:pt x="17" y="81"/>
                      <a:pt x="13" y="83"/>
                      <a:pt x="8" y="86"/>
                    </a:cubicBezTo>
                    <a:cubicBezTo>
                      <a:pt x="7" y="73"/>
                      <a:pt x="5" y="61"/>
                      <a:pt x="4" y="51"/>
                    </a:cubicBezTo>
                    <a:cubicBezTo>
                      <a:pt x="2" y="37"/>
                      <a:pt x="1" y="26"/>
                      <a:pt x="0" y="2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104" y="1"/>
                      <a:pt x="104" y="1"/>
                      <a:pt x="104" y="1"/>
                    </a:cubicBez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40" name="Freeform 57">
                <a:extLst>
                  <a:ext uri="{FF2B5EF4-FFF2-40B4-BE49-F238E27FC236}">
                    <a16:creationId xmlns:a16="http://schemas.microsoft.com/office/drawing/2014/main" id="{7A85EDEB-7185-44D5-A88A-C2EB50EA6B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2" y="3518"/>
                <a:ext cx="85" cy="89"/>
              </a:xfrm>
              <a:custGeom>
                <a:avLst/>
                <a:gdLst>
                  <a:gd name="T0" fmla="*/ 117 w 117"/>
                  <a:gd name="T1" fmla="*/ 52 h 120"/>
                  <a:gd name="T2" fmla="*/ 114 w 117"/>
                  <a:gd name="T3" fmla="*/ 55 h 120"/>
                  <a:gd name="T4" fmla="*/ 108 w 117"/>
                  <a:gd name="T5" fmla="*/ 63 h 120"/>
                  <a:gd name="T6" fmla="*/ 44 w 117"/>
                  <a:gd name="T7" fmla="*/ 120 h 120"/>
                  <a:gd name="T8" fmla="*/ 44 w 117"/>
                  <a:gd name="T9" fmla="*/ 120 h 120"/>
                  <a:gd name="T10" fmla="*/ 43 w 117"/>
                  <a:gd name="T11" fmla="*/ 120 h 120"/>
                  <a:gd name="T12" fmla="*/ 39 w 117"/>
                  <a:gd name="T13" fmla="*/ 119 h 120"/>
                  <a:gd name="T14" fmla="*/ 18 w 117"/>
                  <a:gd name="T15" fmla="*/ 106 h 120"/>
                  <a:gd name="T16" fmla="*/ 2 w 117"/>
                  <a:gd name="T17" fmla="*/ 75 h 120"/>
                  <a:gd name="T18" fmla="*/ 2 w 117"/>
                  <a:gd name="T19" fmla="*/ 74 h 120"/>
                  <a:gd name="T20" fmla="*/ 3 w 117"/>
                  <a:gd name="T21" fmla="*/ 49 h 120"/>
                  <a:gd name="T22" fmla="*/ 6 w 117"/>
                  <a:gd name="T23" fmla="*/ 40 h 120"/>
                  <a:gd name="T24" fmla="*/ 75 w 117"/>
                  <a:gd name="T25" fmla="*/ 7 h 120"/>
                  <a:gd name="T26" fmla="*/ 79 w 117"/>
                  <a:gd name="T27" fmla="*/ 9 h 120"/>
                  <a:gd name="T28" fmla="*/ 80 w 117"/>
                  <a:gd name="T29" fmla="*/ 9 h 120"/>
                  <a:gd name="T30" fmla="*/ 117 w 117"/>
                  <a:gd name="T31" fmla="*/ 5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120">
                    <a:moveTo>
                      <a:pt x="117" y="52"/>
                    </a:moveTo>
                    <a:cubicBezTo>
                      <a:pt x="116" y="53"/>
                      <a:pt x="115" y="54"/>
                      <a:pt x="114" y="55"/>
                    </a:cubicBezTo>
                    <a:cubicBezTo>
                      <a:pt x="112" y="58"/>
                      <a:pt x="110" y="60"/>
                      <a:pt x="108" y="63"/>
                    </a:cubicBezTo>
                    <a:cubicBezTo>
                      <a:pt x="89" y="84"/>
                      <a:pt x="67" y="103"/>
                      <a:pt x="44" y="120"/>
                    </a:cubicBezTo>
                    <a:cubicBezTo>
                      <a:pt x="44" y="120"/>
                      <a:pt x="44" y="120"/>
                      <a:pt x="44" y="120"/>
                    </a:cubicBezTo>
                    <a:cubicBezTo>
                      <a:pt x="43" y="120"/>
                      <a:pt x="43" y="120"/>
                      <a:pt x="43" y="120"/>
                    </a:cubicBezTo>
                    <a:cubicBezTo>
                      <a:pt x="42" y="120"/>
                      <a:pt x="40" y="119"/>
                      <a:pt x="39" y="119"/>
                    </a:cubicBezTo>
                    <a:cubicBezTo>
                      <a:pt x="31" y="116"/>
                      <a:pt x="24" y="111"/>
                      <a:pt x="18" y="106"/>
                    </a:cubicBezTo>
                    <a:cubicBezTo>
                      <a:pt x="10" y="97"/>
                      <a:pt x="4" y="87"/>
                      <a:pt x="2" y="75"/>
                    </a:cubicBezTo>
                    <a:cubicBezTo>
                      <a:pt x="2" y="74"/>
                      <a:pt x="2" y="74"/>
                      <a:pt x="2" y="74"/>
                    </a:cubicBezTo>
                    <a:cubicBezTo>
                      <a:pt x="0" y="66"/>
                      <a:pt x="1" y="57"/>
                      <a:pt x="3" y="49"/>
                    </a:cubicBezTo>
                    <a:cubicBezTo>
                      <a:pt x="4" y="46"/>
                      <a:pt x="5" y="43"/>
                      <a:pt x="6" y="40"/>
                    </a:cubicBezTo>
                    <a:cubicBezTo>
                      <a:pt x="18" y="14"/>
                      <a:pt x="46" y="0"/>
                      <a:pt x="75" y="7"/>
                    </a:cubicBezTo>
                    <a:cubicBezTo>
                      <a:pt x="76" y="8"/>
                      <a:pt x="78" y="8"/>
                      <a:pt x="79" y="9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99" y="16"/>
                      <a:pt x="113" y="33"/>
                      <a:pt x="117" y="5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41" name="Freeform 58">
                <a:extLst>
                  <a:ext uri="{FF2B5EF4-FFF2-40B4-BE49-F238E27FC236}">
                    <a16:creationId xmlns:a16="http://schemas.microsoft.com/office/drawing/2014/main" id="{04A0334A-AD66-4FAC-BAC5-3E811CC40A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4" y="3539"/>
                <a:ext cx="147" cy="115"/>
              </a:xfrm>
              <a:custGeom>
                <a:avLst/>
                <a:gdLst>
                  <a:gd name="T0" fmla="*/ 198 w 200"/>
                  <a:gd name="T1" fmla="*/ 156 h 156"/>
                  <a:gd name="T2" fmla="*/ 191 w 200"/>
                  <a:gd name="T3" fmla="*/ 156 h 156"/>
                  <a:gd name="T4" fmla="*/ 160 w 200"/>
                  <a:gd name="T5" fmla="*/ 154 h 156"/>
                  <a:gd name="T6" fmla="*/ 136 w 200"/>
                  <a:gd name="T7" fmla="*/ 151 h 156"/>
                  <a:gd name="T8" fmla="*/ 36 w 200"/>
                  <a:gd name="T9" fmla="*/ 120 h 156"/>
                  <a:gd name="T10" fmla="*/ 33 w 200"/>
                  <a:gd name="T11" fmla="*/ 119 h 156"/>
                  <a:gd name="T12" fmla="*/ 4 w 200"/>
                  <a:gd name="T13" fmla="*/ 102 h 156"/>
                  <a:gd name="T14" fmla="*/ 4 w 200"/>
                  <a:gd name="T15" fmla="*/ 90 h 156"/>
                  <a:gd name="T16" fmla="*/ 3 w 200"/>
                  <a:gd name="T17" fmla="*/ 70 h 156"/>
                  <a:gd name="T18" fmla="*/ 1 w 200"/>
                  <a:gd name="T19" fmla="*/ 35 h 156"/>
                  <a:gd name="T20" fmla="*/ 0 w 200"/>
                  <a:gd name="T21" fmla="*/ 15 h 156"/>
                  <a:gd name="T22" fmla="*/ 43 w 200"/>
                  <a:gd name="T23" fmla="*/ 12 h 156"/>
                  <a:gd name="T24" fmla="*/ 114 w 200"/>
                  <a:gd name="T25" fmla="*/ 7 h 156"/>
                  <a:gd name="T26" fmla="*/ 115 w 200"/>
                  <a:gd name="T27" fmla="*/ 7 h 156"/>
                  <a:gd name="T28" fmla="*/ 135 w 200"/>
                  <a:gd name="T29" fmla="*/ 5 h 156"/>
                  <a:gd name="T30" fmla="*/ 146 w 200"/>
                  <a:gd name="T31" fmla="*/ 4 h 156"/>
                  <a:gd name="T32" fmla="*/ 167 w 200"/>
                  <a:gd name="T33" fmla="*/ 3 h 156"/>
                  <a:gd name="T34" fmla="*/ 172 w 200"/>
                  <a:gd name="T35" fmla="*/ 2 h 156"/>
                  <a:gd name="T36" fmla="*/ 181 w 200"/>
                  <a:gd name="T37" fmla="*/ 2 h 156"/>
                  <a:gd name="T38" fmla="*/ 194 w 200"/>
                  <a:gd name="T39" fmla="*/ 1 h 156"/>
                  <a:gd name="T40" fmla="*/ 198 w 200"/>
                  <a:gd name="T41" fmla="*/ 1 h 156"/>
                  <a:gd name="T42" fmla="*/ 199 w 200"/>
                  <a:gd name="T43" fmla="*/ 0 h 156"/>
                  <a:gd name="T44" fmla="*/ 200 w 200"/>
                  <a:gd name="T45" fmla="*/ 0 h 156"/>
                  <a:gd name="T46" fmla="*/ 200 w 200"/>
                  <a:gd name="T47" fmla="*/ 156 h 156"/>
                  <a:gd name="T48" fmla="*/ 198 w 200"/>
                  <a:gd name="T49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00" h="156">
                    <a:moveTo>
                      <a:pt x="198" y="156"/>
                    </a:moveTo>
                    <a:cubicBezTo>
                      <a:pt x="196" y="156"/>
                      <a:pt x="194" y="156"/>
                      <a:pt x="191" y="156"/>
                    </a:cubicBezTo>
                    <a:cubicBezTo>
                      <a:pt x="181" y="156"/>
                      <a:pt x="170" y="155"/>
                      <a:pt x="160" y="154"/>
                    </a:cubicBezTo>
                    <a:cubicBezTo>
                      <a:pt x="152" y="154"/>
                      <a:pt x="144" y="153"/>
                      <a:pt x="136" y="151"/>
                    </a:cubicBezTo>
                    <a:cubicBezTo>
                      <a:pt x="101" y="146"/>
                      <a:pt x="67" y="135"/>
                      <a:pt x="36" y="120"/>
                    </a:cubicBezTo>
                    <a:cubicBezTo>
                      <a:pt x="35" y="120"/>
                      <a:pt x="34" y="119"/>
                      <a:pt x="33" y="119"/>
                    </a:cubicBezTo>
                    <a:cubicBezTo>
                      <a:pt x="23" y="114"/>
                      <a:pt x="14" y="108"/>
                      <a:pt x="4" y="102"/>
                    </a:cubicBezTo>
                    <a:cubicBezTo>
                      <a:pt x="4" y="90"/>
                      <a:pt x="4" y="90"/>
                      <a:pt x="4" y="90"/>
                    </a:cubicBezTo>
                    <a:cubicBezTo>
                      <a:pt x="3" y="70"/>
                      <a:pt x="3" y="70"/>
                      <a:pt x="3" y="70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114" y="7"/>
                      <a:pt x="114" y="7"/>
                      <a:pt x="114" y="7"/>
                    </a:cubicBezTo>
                    <a:cubicBezTo>
                      <a:pt x="115" y="7"/>
                      <a:pt x="115" y="7"/>
                      <a:pt x="115" y="7"/>
                    </a:cubicBezTo>
                    <a:cubicBezTo>
                      <a:pt x="135" y="5"/>
                      <a:pt x="135" y="5"/>
                      <a:pt x="135" y="5"/>
                    </a:cubicBezTo>
                    <a:cubicBezTo>
                      <a:pt x="146" y="4"/>
                      <a:pt x="146" y="4"/>
                      <a:pt x="146" y="4"/>
                    </a:cubicBezTo>
                    <a:cubicBezTo>
                      <a:pt x="167" y="3"/>
                      <a:pt x="167" y="3"/>
                      <a:pt x="167" y="3"/>
                    </a:cubicBezTo>
                    <a:cubicBezTo>
                      <a:pt x="172" y="2"/>
                      <a:pt x="172" y="2"/>
                      <a:pt x="172" y="2"/>
                    </a:cubicBezTo>
                    <a:cubicBezTo>
                      <a:pt x="181" y="2"/>
                      <a:pt x="181" y="2"/>
                      <a:pt x="181" y="2"/>
                    </a:cubicBezTo>
                    <a:cubicBezTo>
                      <a:pt x="194" y="1"/>
                      <a:pt x="194" y="1"/>
                      <a:pt x="194" y="1"/>
                    </a:cubicBezTo>
                    <a:cubicBezTo>
                      <a:pt x="198" y="1"/>
                      <a:pt x="198" y="1"/>
                      <a:pt x="198" y="1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00" y="156"/>
                      <a:pt x="200" y="156"/>
                      <a:pt x="200" y="156"/>
                    </a:cubicBezTo>
                    <a:cubicBezTo>
                      <a:pt x="200" y="156"/>
                      <a:pt x="199" y="156"/>
                      <a:pt x="198" y="15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42" name="Freeform 59">
                <a:extLst>
                  <a:ext uri="{FF2B5EF4-FFF2-40B4-BE49-F238E27FC236}">
                    <a16:creationId xmlns:a16="http://schemas.microsoft.com/office/drawing/2014/main" id="{8CC9B33C-75BA-406A-B105-FBB4B8EF51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1" y="3470"/>
                <a:ext cx="169" cy="134"/>
              </a:xfrm>
              <a:custGeom>
                <a:avLst/>
                <a:gdLst>
                  <a:gd name="T0" fmla="*/ 31 w 169"/>
                  <a:gd name="T1" fmla="*/ 134 h 134"/>
                  <a:gd name="T2" fmla="*/ 0 w 169"/>
                  <a:gd name="T3" fmla="*/ 53 h 134"/>
                  <a:gd name="T4" fmla="*/ 139 w 169"/>
                  <a:gd name="T5" fmla="*/ 0 h 134"/>
                  <a:gd name="T6" fmla="*/ 169 w 169"/>
                  <a:gd name="T7" fmla="*/ 80 h 134"/>
                  <a:gd name="T8" fmla="*/ 31 w 169"/>
                  <a:gd name="T9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134">
                    <a:moveTo>
                      <a:pt x="31" y="134"/>
                    </a:moveTo>
                    <a:lnTo>
                      <a:pt x="0" y="53"/>
                    </a:lnTo>
                    <a:lnTo>
                      <a:pt x="139" y="0"/>
                    </a:lnTo>
                    <a:lnTo>
                      <a:pt x="169" y="80"/>
                    </a:lnTo>
                    <a:lnTo>
                      <a:pt x="31" y="13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43" name="Freeform 60">
                <a:extLst>
                  <a:ext uri="{FF2B5EF4-FFF2-40B4-BE49-F238E27FC236}">
                    <a16:creationId xmlns:a16="http://schemas.microsoft.com/office/drawing/2014/main" id="{FBDC9E9D-9AAC-4023-AAA2-8B623B1132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0" y="3539"/>
                <a:ext cx="146" cy="115"/>
              </a:xfrm>
              <a:custGeom>
                <a:avLst/>
                <a:gdLst>
                  <a:gd name="T0" fmla="*/ 200 w 200"/>
                  <a:gd name="T1" fmla="*/ 15 h 156"/>
                  <a:gd name="T2" fmla="*/ 199 w 200"/>
                  <a:gd name="T3" fmla="*/ 38 h 156"/>
                  <a:gd name="T4" fmla="*/ 197 w 200"/>
                  <a:gd name="T5" fmla="*/ 76 h 156"/>
                  <a:gd name="T6" fmla="*/ 197 w 200"/>
                  <a:gd name="T7" fmla="*/ 92 h 156"/>
                  <a:gd name="T8" fmla="*/ 197 w 200"/>
                  <a:gd name="T9" fmla="*/ 92 h 156"/>
                  <a:gd name="T10" fmla="*/ 196 w 200"/>
                  <a:gd name="T11" fmla="*/ 92 h 156"/>
                  <a:gd name="T12" fmla="*/ 176 w 200"/>
                  <a:gd name="T13" fmla="*/ 105 h 156"/>
                  <a:gd name="T14" fmla="*/ 163 w 200"/>
                  <a:gd name="T15" fmla="*/ 113 h 156"/>
                  <a:gd name="T16" fmla="*/ 58 w 200"/>
                  <a:gd name="T17" fmla="*/ 150 h 156"/>
                  <a:gd name="T18" fmla="*/ 34 w 200"/>
                  <a:gd name="T19" fmla="*/ 153 h 156"/>
                  <a:gd name="T20" fmla="*/ 2 w 200"/>
                  <a:gd name="T21" fmla="*/ 156 h 156"/>
                  <a:gd name="T22" fmla="*/ 0 w 200"/>
                  <a:gd name="T23" fmla="*/ 156 h 156"/>
                  <a:gd name="T24" fmla="*/ 0 w 200"/>
                  <a:gd name="T25" fmla="*/ 0 h 156"/>
                  <a:gd name="T26" fmla="*/ 1 w 200"/>
                  <a:gd name="T27" fmla="*/ 0 h 156"/>
                  <a:gd name="T28" fmla="*/ 2 w 200"/>
                  <a:gd name="T29" fmla="*/ 1 h 156"/>
                  <a:gd name="T30" fmla="*/ 9 w 200"/>
                  <a:gd name="T31" fmla="*/ 1 h 156"/>
                  <a:gd name="T32" fmla="*/ 12 w 200"/>
                  <a:gd name="T33" fmla="*/ 1 h 156"/>
                  <a:gd name="T34" fmla="*/ 21 w 200"/>
                  <a:gd name="T35" fmla="*/ 2 h 156"/>
                  <a:gd name="T36" fmla="*/ 28 w 200"/>
                  <a:gd name="T37" fmla="*/ 2 h 156"/>
                  <a:gd name="T38" fmla="*/ 37 w 200"/>
                  <a:gd name="T39" fmla="*/ 3 h 156"/>
                  <a:gd name="T40" fmla="*/ 59 w 200"/>
                  <a:gd name="T41" fmla="*/ 5 h 156"/>
                  <a:gd name="T42" fmla="*/ 80 w 200"/>
                  <a:gd name="T43" fmla="*/ 6 h 156"/>
                  <a:gd name="T44" fmla="*/ 81 w 200"/>
                  <a:gd name="T45" fmla="*/ 6 h 156"/>
                  <a:gd name="T46" fmla="*/ 159 w 200"/>
                  <a:gd name="T47" fmla="*/ 12 h 156"/>
                  <a:gd name="T48" fmla="*/ 171 w 200"/>
                  <a:gd name="T49" fmla="*/ 13 h 156"/>
                  <a:gd name="T50" fmla="*/ 200 w 200"/>
                  <a:gd name="T51" fmla="*/ 1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00" h="156">
                    <a:moveTo>
                      <a:pt x="200" y="15"/>
                    </a:moveTo>
                    <a:cubicBezTo>
                      <a:pt x="199" y="38"/>
                      <a:pt x="199" y="38"/>
                      <a:pt x="199" y="38"/>
                    </a:cubicBezTo>
                    <a:cubicBezTo>
                      <a:pt x="197" y="76"/>
                      <a:pt x="197" y="76"/>
                      <a:pt x="197" y="76"/>
                    </a:cubicBezTo>
                    <a:cubicBezTo>
                      <a:pt x="197" y="92"/>
                      <a:pt x="197" y="92"/>
                      <a:pt x="197" y="92"/>
                    </a:cubicBezTo>
                    <a:cubicBezTo>
                      <a:pt x="197" y="92"/>
                      <a:pt x="197" y="92"/>
                      <a:pt x="197" y="92"/>
                    </a:cubicBezTo>
                    <a:cubicBezTo>
                      <a:pt x="196" y="92"/>
                      <a:pt x="196" y="92"/>
                      <a:pt x="196" y="92"/>
                    </a:cubicBezTo>
                    <a:cubicBezTo>
                      <a:pt x="190" y="97"/>
                      <a:pt x="183" y="101"/>
                      <a:pt x="176" y="105"/>
                    </a:cubicBezTo>
                    <a:cubicBezTo>
                      <a:pt x="172" y="108"/>
                      <a:pt x="168" y="110"/>
                      <a:pt x="163" y="113"/>
                    </a:cubicBezTo>
                    <a:cubicBezTo>
                      <a:pt x="131" y="130"/>
                      <a:pt x="96" y="143"/>
                      <a:pt x="58" y="150"/>
                    </a:cubicBezTo>
                    <a:cubicBezTo>
                      <a:pt x="50" y="151"/>
                      <a:pt x="42" y="152"/>
                      <a:pt x="34" y="153"/>
                    </a:cubicBezTo>
                    <a:cubicBezTo>
                      <a:pt x="24" y="155"/>
                      <a:pt x="13" y="155"/>
                      <a:pt x="2" y="156"/>
                    </a:cubicBezTo>
                    <a:cubicBezTo>
                      <a:pt x="2" y="156"/>
                      <a:pt x="1" y="156"/>
                      <a:pt x="0" y="15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159" y="12"/>
                      <a:pt x="159" y="12"/>
                      <a:pt x="159" y="12"/>
                    </a:cubicBezTo>
                    <a:cubicBezTo>
                      <a:pt x="171" y="13"/>
                      <a:pt x="171" y="13"/>
                      <a:pt x="171" y="13"/>
                    </a:cubicBezTo>
                    <a:lnTo>
                      <a:pt x="200" y="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44" name="Freeform 61">
                <a:extLst>
                  <a:ext uri="{FF2B5EF4-FFF2-40B4-BE49-F238E27FC236}">
                    <a16:creationId xmlns:a16="http://schemas.microsoft.com/office/drawing/2014/main" id="{D250D999-B8D0-40C4-ACC9-CFE67ED6B2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2" y="3556"/>
                <a:ext cx="87" cy="71"/>
              </a:xfrm>
              <a:custGeom>
                <a:avLst/>
                <a:gdLst>
                  <a:gd name="T0" fmla="*/ 119 w 119"/>
                  <a:gd name="T1" fmla="*/ 19 h 95"/>
                  <a:gd name="T2" fmla="*/ 118 w 119"/>
                  <a:gd name="T3" fmla="*/ 21 h 95"/>
                  <a:gd name="T4" fmla="*/ 118 w 119"/>
                  <a:gd name="T5" fmla="*/ 21 h 95"/>
                  <a:gd name="T6" fmla="*/ 118 w 119"/>
                  <a:gd name="T7" fmla="*/ 21 h 95"/>
                  <a:gd name="T8" fmla="*/ 113 w 119"/>
                  <a:gd name="T9" fmla="*/ 52 h 95"/>
                  <a:gd name="T10" fmla="*/ 111 w 119"/>
                  <a:gd name="T11" fmla="*/ 62 h 95"/>
                  <a:gd name="T12" fmla="*/ 105 w 119"/>
                  <a:gd name="T13" fmla="*/ 95 h 95"/>
                  <a:gd name="T14" fmla="*/ 76 w 119"/>
                  <a:gd name="T15" fmla="*/ 78 h 95"/>
                  <a:gd name="T16" fmla="*/ 60 w 119"/>
                  <a:gd name="T17" fmla="*/ 68 h 95"/>
                  <a:gd name="T18" fmla="*/ 3 w 119"/>
                  <a:gd name="T19" fmla="*/ 18 h 95"/>
                  <a:gd name="T20" fmla="*/ 1 w 119"/>
                  <a:gd name="T21" fmla="*/ 16 h 95"/>
                  <a:gd name="T22" fmla="*/ 0 w 119"/>
                  <a:gd name="T23" fmla="*/ 15 h 95"/>
                  <a:gd name="T24" fmla="*/ 3 w 119"/>
                  <a:gd name="T25" fmla="*/ 0 h 95"/>
                  <a:gd name="T26" fmla="*/ 3 w 119"/>
                  <a:gd name="T27" fmla="*/ 0 h 95"/>
                  <a:gd name="T28" fmla="*/ 61 w 119"/>
                  <a:gd name="T29" fmla="*/ 9 h 95"/>
                  <a:gd name="T30" fmla="*/ 73 w 119"/>
                  <a:gd name="T31" fmla="*/ 11 h 95"/>
                  <a:gd name="T32" fmla="*/ 119 w 119"/>
                  <a:gd name="T33" fmla="*/ 19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9" h="95">
                    <a:moveTo>
                      <a:pt x="119" y="19"/>
                    </a:moveTo>
                    <a:cubicBezTo>
                      <a:pt x="119" y="19"/>
                      <a:pt x="119" y="20"/>
                      <a:pt x="118" y="21"/>
                    </a:cubicBezTo>
                    <a:cubicBezTo>
                      <a:pt x="118" y="21"/>
                      <a:pt x="118" y="21"/>
                      <a:pt x="118" y="21"/>
                    </a:cubicBezTo>
                    <a:cubicBezTo>
                      <a:pt x="118" y="21"/>
                      <a:pt x="118" y="21"/>
                      <a:pt x="118" y="21"/>
                    </a:cubicBezTo>
                    <a:cubicBezTo>
                      <a:pt x="117" y="31"/>
                      <a:pt x="115" y="41"/>
                      <a:pt x="113" y="52"/>
                    </a:cubicBezTo>
                    <a:cubicBezTo>
                      <a:pt x="112" y="55"/>
                      <a:pt x="112" y="59"/>
                      <a:pt x="111" y="62"/>
                    </a:cubicBezTo>
                    <a:cubicBezTo>
                      <a:pt x="109" y="72"/>
                      <a:pt x="107" y="83"/>
                      <a:pt x="105" y="95"/>
                    </a:cubicBezTo>
                    <a:cubicBezTo>
                      <a:pt x="95" y="90"/>
                      <a:pt x="86" y="84"/>
                      <a:pt x="76" y="78"/>
                    </a:cubicBezTo>
                    <a:cubicBezTo>
                      <a:pt x="71" y="75"/>
                      <a:pt x="66" y="72"/>
                      <a:pt x="60" y="68"/>
                    </a:cubicBezTo>
                    <a:cubicBezTo>
                      <a:pt x="39" y="53"/>
                      <a:pt x="20" y="37"/>
                      <a:pt x="3" y="18"/>
                    </a:cubicBezTo>
                    <a:cubicBezTo>
                      <a:pt x="2" y="17"/>
                      <a:pt x="1" y="17"/>
                      <a:pt x="1" y="16"/>
                    </a:cubicBezTo>
                    <a:cubicBezTo>
                      <a:pt x="1" y="16"/>
                      <a:pt x="1" y="16"/>
                      <a:pt x="0" y="15"/>
                    </a:cubicBezTo>
                    <a:cubicBezTo>
                      <a:pt x="1" y="10"/>
                      <a:pt x="2" y="5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1" y="9"/>
                      <a:pt x="61" y="9"/>
                      <a:pt x="61" y="9"/>
                    </a:cubicBezTo>
                    <a:cubicBezTo>
                      <a:pt x="73" y="11"/>
                      <a:pt x="73" y="11"/>
                      <a:pt x="73" y="11"/>
                    </a:cubicBezTo>
                    <a:lnTo>
                      <a:pt x="119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45" name="Freeform 62">
                <a:extLst>
                  <a:ext uri="{FF2B5EF4-FFF2-40B4-BE49-F238E27FC236}">
                    <a16:creationId xmlns:a16="http://schemas.microsoft.com/office/drawing/2014/main" id="{CF6F2277-F792-4E1B-89ED-F60B421DFB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2" y="3556"/>
                <a:ext cx="87" cy="71"/>
              </a:xfrm>
              <a:custGeom>
                <a:avLst/>
                <a:gdLst>
                  <a:gd name="T0" fmla="*/ 118 w 118"/>
                  <a:gd name="T1" fmla="*/ 19 h 96"/>
                  <a:gd name="T2" fmla="*/ 117 w 118"/>
                  <a:gd name="T3" fmla="*/ 21 h 96"/>
                  <a:gd name="T4" fmla="*/ 117 w 118"/>
                  <a:gd name="T5" fmla="*/ 21 h 96"/>
                  <a:gd name="T6" fmla="*/ 113 w 118"/>
                  <a:gd name="T7" fmla="*/ 52 h 96"/>
                  <a:gd name="T8" fmla="*/ 107 w 118"/>
                  <a:gd name="T9" fmla="*/ 96 h 96"/>
                  <a:gd name="T10" fmla="*/ 104 w 118"/>
                  <a:gd name="T11" fmla="*/ 95 h 96"/>
                  <a:gd name="T12" fmla="*/ 75 w 118"/>
                  <a:gd name="T13" fmla="*/ 78 h 96"/>
                  <a:gd name="T14" fmla="*/ 59 w 118"/>
                  <a:gd name="T15" fmla="*/ 68 h 96"/>
                  <a:gd name="T16" fmla="*/ 2 w 118"/>
                  <a:gd name="T17" fmla="*/ 18 h 96"/>
                  <a:gd name="T18" fmla="*/ 0 w 118"/>
                  <a:gd name="T19" fmla="*/ 16 h 96"/>
                  <a:gd name="T20" fmla="*/ 2 w 118"/>
                  <a:gd name="T21" fmla="*/ 2 h 96"/>
                  <a:gd name="T22" fmla="*/ 2 w 118"/>
                  <a:gd name="T23" fmla="*/ 0 h 96"/>
                  <a:gd name="T24" fmla="*/ 2 w 118"/>
                  <a:gd name="T25" fmla="*/ 0 h 96"/>
                  <a:gd name="T26" fmla="*/ 60 w 118"/>
                  <a:gd name="T27" fmla="*/ 9 h 96"/>
                  <a:gd name="T28" fmla="*/ 72 w 118"/>
                  <a:gd name="T29" fmla="*/ 11 h 96"/>
                  <a:gd name="T30" fmla="*/ 118 w 118"/>
                  <a:gd name="T31" fmla="*/ 1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8" h="96">
                    <a:moveTo>
                      <a:pt x="118" y="19"/>
                    </a:moveTo>
                    <a:cubicBezTo>
                      <a:pt x="118" y="19"/>
                      <a:pt x="118" y="20"/>
                      <a:pt x="117" y="21"/>
                    </a:cubicBezTo>
                    <a:cubicBezTo>
                      <a:pt x="117" y="21"/>
                      <a:pt x="117" y="21"/>
                      <a:pt x="117" y="21"/>
                    </a:cubicBezTo>
                    <a:cubicBezTo>
                      <a:pt x="116" y="28"/>
                      <a:pt x="115" y="38"/>
                      <a:pt x="113" y="52"/>
                    </a:cubicBezTo>
                    <a:cubicBezTo>
                      <a:pt x="111" y="64"/>
                      <a:pt x="109" y="79"/>
                      <a:pt x="107" y="96"/>
                    </a:cubicBezTo>
                    <a:cubicBezTo>
                      <a:pt x="106" y="96"/>
                      <a:pt x="105" y="95"/>
                      <a:pt x="104" y="95"/>
                    </a:cubicBezTo>
                    <a:cubicBezTo>
                      <a:pt x="94" y="90"/>
                      <a:pt x="85" y="84"/>
                      <a:pt x="75" y="78"/>
                    </a:cubicBezTo>
                    <a:cubicBezTo>
                      <a:pt x="70" y="75"/>
                      <a:pt x="65" y="72"/>
                      <a:pt x="59" y="68"/>
                    </a:cubicBezTo>
                    <a:cubicBezTo>
                      <a:pt x="38" y="53"/>
                      <a:pt x="19" y="37"/>
                      <a:pt x="2" y="18"/>
                    </a:cubicBezTo>
                    <a:cubicBezTo>
                      <a:pt x="1" y="17"/>
                      <a:pt x="0" y="17"/>
                      <a:pt x="0" y="16"/>
                    </a:cubicBezTo>
                    <a:cubicBezTo>
                      <a:pt x="1" y="10"/>
                      <a:pt x="1" y="6"/>
                      <a:pt x="2" y="2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72" y="11"/>
                      <a:pt x="72" y="11"/>
                      <a:pt x="72" y="11"/>
                    </a:cubicBezTo>
                    <a:lnTo>
                      <a:pt x="118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46" name="Freeform 63">
                <a:extLst>
                  <a:ext uri="{FF2B5EF4-FFF2-40B4-BE49-F238E27FC236}">
                    <a16:creationId xmlns:a16="http://schemas.microsoft.com/office/drawing/2014/main" id="{320C743B-FD88-4984-84F5-CF9A80A5EC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3" y="3516"/>
                <a:ext cx="87" cy="91"/>
              </a:xfrm>
              <a:custGeom>
                <a:avLst/>
                <a:gdLst>
                  <a:gd name="T0" fmla="*/ 117 w 118"/>
                  <a:gd name="T1" fmla="*/ 74 h 123"/>
                  <a:gd name="T2" fmla="*/ 117 w 118"/>
                  <a:gd name="T3" fmla="*/ 74 h 123"/>
                  <a:gd name="T4" fmla="*/ 116 w 118"/>
                  <a:gd name="T5" fmla="*/ 76 h 123"/>
                  <a:gd name="T6" fmla="*/ 116 w 118"/>
                  <a:gd name="T7" fmla="*/ 76 h 123"/>
                  <a:gd name="T8" fmla="*/ 116 w 118"/>
                  <a:gd name="T9" fmla="*/ 76 h 123"/>
                  <a:gd name="T10" fmla="*/ 81 w 118"/>
                  <a:gd name="T11" fmla="*/ 119 h 123"/>
                  <a:gd name="T12" fmla="*/ 80 w 118"/>
                  <a:gd name="T13" fmla="*/ 119 h 123"/>
                  <a:gd name="T14" fmla="*/ 74 w 118"/>
                  <a:gd name="T15" fmla="*/ 121 h 123"/>
                  <a:gd name="T16" fmla="*/ 74 w 118"/>
                  <a:gd name="T17" fmla="*/ 121 h 123"/>
                  <a:gd name="T18" fmla="*/ 58 w 118"/>
                  <a:gd name="T19" fmla="*/ 123 h 123"/>
                  <a:gd name="T20" fmla="*/ 1 w 118"/>
                  <a:gd name="T21" fmla="*/ 73 h 123"/>
                  <a:gd name="T22" fmla="*/ 1 w 118"/>
                  <a:gd name="T23" fmla="*/ 57 h 123"/>
                  <a:gd name="T24" fmla="*/ 1 w 118"/>
                  <a:gd name="T25" fmla="*/ 55 h 123"/>
                  <a:gd name="T26" fmla="*/ 1 w 118"/>
                  <a:gd name="T27" fmla="*/ 55 h 123"/>
                  <a:gd name="T28" fmla="*/ 38 w 118"/>
                  <a:gd name="T29" fmla="*/ 10 h 123"/>
                  <a:gd name="T30" fmla="*/ 39 w 118"/>
                  <a:gd name="T31" fmla="*/ 9 h 123"/>
                  <a:gd name="T32" fmla="*/ 44 w 118"/>
                  <a:gd name="T33" fmla="*/ 8 h 123"/>
                  <a:gd name="T34" fmla="*/ 113 w 118"/>
                  <a:gd name="T35" fmla="*/ 43 h 123"/>
                  <a:gd name="T36" fmla="*/ 116 w 118"/>
                  <a:gd name="T37" fmla="*/ 49 h 123"/>
                  <a:gd name="T38" fmla="*/ 117 w 118"/>
                  <a:gd name="T39" fmla="*/ 74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8" h="123">
                    <a:moveTo>
                      <a:pt x="117" y="74"/>
                    </a:moveTo>
                    <a:cubicBezTo>
                      <a:pt x="117" y="74"/>
                      <a:pt x="117" y="74"/>
                      <a:pt x="117" y="74"/>
                    </a:cubicBezTo>
                    <a:cubicBezTo>
                      <a:pt x="117" y="74"/>
                      <a:pt x="117" y="75"/>
                      <a:pt x="116" y="76"/>
                    </a:cubicBezTo>
                    <a:cubicBezTo>
                      <a:pt x="116" y="76"/>
                      <a:pt x="116" y="76"/>
                      <a:pt x="116" y="76"/>
                    </a:cubicBezTo>
                    <a:cubicBezTo>
                      <a:pt x="116" y="76"/>
                      <a:pt x="116" y="76"/>
                      <a:pt x="116" y="76"/>
                    </a:cubicBezTo>
                    <a:cubicBezTo>
                      <a:pt x="112" y="95"/>
                      <a:pt x="99" y="111"/>
                      <a:pt x="81" y="119"/>
                    </a:cubicBezTo>
                    <a:cubicBezTo>
                      <a:pt x="81" y="119"/>
                      <a:pt x="80" y="119"/>
                      <a:pt x="80" y="119"/>
                    </a:cubicBezTo>
                    <a:cubicBezTo>
                      <a:pt x="78" y="120"/>
                      <a:pt x="76" y="120"/>
                      <a:pt x="74" y="121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69" y="122"/>
                      <a:pt x="63" y="123"/>
                      <a:pt x="58" y="123"/>
                    </a:cubicBezTo>
                    <a:cubicBezTo>
                      <a:pt x="37" y="108"/>
                      <a:pt x="18" y="92"/>
                      <a:pt x="1" y="73"/>
                    </a:cubicBezTo>
                    <a:cubicBezTo>
                      <a:pt x="0" y="68"/>
                      <a:pt x="0" y="62"/>
                      <a:pt x="1" y="57"/>
                    </a:cubicBezTo>
                    <a:cubicBezTo>
                      <a:pt x="1" y="56"/>
                      <a:pt x="1" y="56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5" y="35"/>
                      <a:pt x="18" y="17"/>
                      <a:pt x="38" y="10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41" y="9"/>
                      <a:pt x="42" y="8"/>
                      <a:pt x="44" y="8"/>
                    </a:cubicBezTo>
                    <a:cubicBezTo>
                      <a:pt x="73" y="0"/>
                      <a:pt x="103" y="16"/>
                      <a:pt x="113" y="43"/>
                    </a:cubicBezTo>
                    <a:cubicBezTo>
                      <a:pt x="114" y="45"/>
                      <a:pt x="115" y="47"/>
                      <a:pt x="116" y="49"/>
                    </a:cubicBezTo>
                    <a:cubicBezTo>
                      <a:pt x="118" y="58"/>
                      <a:pt x="118" y="66"/>
                      <a:pt x="117" y="7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47" name="Freeform 64">
                <a:extLst>
                  <a:ext uri="{FF2B5EF4-FFF2-40B4-BE49-F238E27FC236}">
                    <a16:creationId xmlns:a16="http://schemas.microsoft.com/office/drawing/2014/main" id="{0DCEBE34-F0BB-4498-8A31-A3918D7283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3433"/>
                <a:ext cx="134" cy="80"/>
              </a:xfrm>
              <a:custGeom>
                <a:avLst/>
                <a:gdLst>
                  <a:gd name="T0" fmla="*/ 183 w 183"/>
                  <a:gd name="T1" fmla="*/ 75 h 109"/>
                  <a:gd name="T2" fmla="*/ 174 w 183"/>
                  <a:gd name="T3" fmla="*/ 66 h 109"/>
                  <a:gd name="T4" fmla="*/ 173 w 183"/>
                  <a:gd name="T5" fmla="*/ 0 h 109"/>
                  <a:gd name="T6" fmla="*/ 16 w 183"/>
                  <a:gd name="T7" fmla="*/ 0 h 109"/>
                  <a:gd name="T8" fmla="*/ 12 w 183"/>
                  <a:gd name="T9" fmla="*/ 63 h 109"/>
                  <a:gd name="T10" fmla="*/ 0 w 183"/>
                  <a:gd name="T11" fmla="*/ 67 h 109"/>
                  <a:gd name="T12" fmla="*/ 18 w 183"/>
                  <a:gd name="T13" fmla="*/ 95 h 109"/>
                  <a:gd name="T14" fmla="*/ 20 w 183"/>
                  <a:gd name="T15" fmla="*/ 101 h 109"/>
                  <a:gd name="T16" fmla="*/ 94 w 183"/>
                  <a:gd name="T17" fmla="*/ 105 h 109"/>
                  <a:gd name="T18" fmla="*/ 181 w 183"/>
                  <a:gd name="T19" fmla="*/ 108 h 109"/>
                  <a:gd name="T20" fmla="*/ 182 w 183"/>
                  <a:gd name="T21" fmla="*/ 79 h 109"/>
                  <a:gd name="T22" fmla="*/ 183 w 183"/>
                  <a:gd name="T23" fmla="*/ 7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3" h="109">
                    <a:moveTo>
                      <a:pt x="183" y="75"/>
                    </a:moveTo>
                    <a:cubicBezTo>
                      <a:pt x="174" y="66"/>
                      <a:pt x="174" y="66"/>
                      <a:pt x="174" y="66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6" y="77"/>
                      <a:pt x="11" y="86"/>
                      <a:pt x="18" y="95"/>
                    </a:cubicBezTo>
                    <a:cubicBezTo>
                      <a:pt x="19" y="97"/>
                      <a:pt x="20" y="99"/>
                      <a:pt x="20" y="101"/>
                    </a:cubicBezTo>
                    <a:cubicBezTo>
                      <a:pt x="43" y="105"/>
                      <a:pt x="74" y="105"/>
                      <a:pt x="94" y="105"/>
                    </a:cubicBezTo>
                    <a:cubicBezTo>
                      <a:pt x="112" y="105"/>
                      <a:pt x="156" y="109"/>
                      <a:pt x="181" y="108"/>
                    </a:cubicBezTo>
                    <a:cubicBezTo>
                      <a:pt x="180" y="98"/>
                      <a:pt x="182" y="89"/>
                      <a:pt x="182" y="79"/>
                    </a:cubicBezTo>
                    <a:cubicBezTo>
                      <a:pt x="182" y="77"/>
                      <a:pt x="182" y="76"/>
                      <a:pt x="183" y="75"/>
                    </a:cubicBez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48" name="Freeform 65">
                <a:extLst>
                  <a:ext uri="{FF2B5EF4-FFF2-40B4-BE49-F238E27FC236}">
                    <a16:creationId xmlns:a16="http://schemas.microsoft.com/office/drawing/2014/main" id="{BB7534A8-FAE6-42B8-993E-19937D6D5E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7" y="3488"/>
                <a:ext cx="44" cy="17"/>
              </a:xfrm>
              <a:custGeom>
                <a:avLst/>
                <a:gdLst>
                  <a:gd name="T0" fmla="*/ 0 w 44"/>
                  <a:gd name="T1" fmla="*/ 13 h 17"/>
                  <a:gd name="T2" fmla="*/ 37 w 44"/>
                  <a:gd name="T3" fmla="*/ 0 h 17"/>
                  <a:gd name="T4" fmla="*/ 44 w 44"/>
                  <a:gd name="T5" fmla="*/ 17 h 17"/>
                  <a:gd name="T6" fmla="*/ 0 w 44"/>
                  <a:gd name="T7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17">
                    <a:moveTo>
                      <a:pt x="0" y="13"/>
                    </a:moveTo>
                    <a:lnTo>
                      <a:pt x="37" y="0"/>
                    </a:lnTo>
                    <a:lnTo>
                      <a:pt x="44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49" name="Freeform 66">
                <a:extLst>
                  <a:ext uri="{FF2B5EF4-FFF2-40B4-BE49-F238E27FC236}">
                    <a16:creationId xmlns:a16="http://schemas.microsoft.com/office/drawing/2014/main" id="{7705ED46-CC1A-434F-B3D9-DE94A49923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9" y="3500"/>
                <a:ext cx="115" cy="56"/>
              </a:xfrm>
              <a:custGeom>
                <a:avLst/>
                <a:gdLst>
                  <a:gd name="T0" fmla="*/ 0 w 156"/>
                  <a:gd name="T1" fmla="*/ 17 h 75"/>
                  <a:gd name="T2" fmla="*/ 156 w 156"/>
                  <a:gd name="T3" fmla="*/ 18 h 75"/>
                  <a:gd name="T4" fmla="*/ 13 w 156"/>
                  <a:gd name="T5" fmla="*/ 0 h 75"/>
                  <a:gd name="T6" fmla="*/ 0 w 156"/>
                  <a:gd name="T7" fmla="*/ 1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6" h="75">
                    <a:moveTo>
                      <a:pt x="0" y="17"/>
                    </a:moveTo>
                    <a:cubicBezTo>
                      <a:pt x="0" y="17"/>
                      <a:pt x="63" y="75"/>
                      <a:pt x="156" y="18"/>
                    </a:cubicBezTo>
                    <a:cubicBezTo>
                      <a:pt x="13" y="0"/>
                      <a:pt x="13" y="0"/>
                      <a:pt x="13" y="0"/>
                    </a:cubicBez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F9D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50" name="Freeform 67">
                <a:extLst>
                  <a:ext uri="{FF2B5EF4-FFF2-40B4-BE49-F238E27FC236}">
                    <a16:creationId xmlns:a16="http://schemas.microsoft.com/office/drawing/2014/main" id="{2587F6B6-1B7C-4959-81A3-EC0673D5A6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5" y="3488"/>
                <a:ext cx="119" cy="85"/>
              </a:xfrm>
              <a:custGeom>
                <a:avLst/>
                <a:gdLst>
                  <a:gd name="T0" fmla="*/ 51 w 162"/>
                  <a:gd name="T1" fmla="*/ 0 h 115"/>
                  <a:gd name="T2" fmla="*/ 0 w 162"/>
                  <a:gd name="T3" fmla="*/ 20 h 115"/>
                  <a:gd name="T4" fmla="*/ 7 w 162"/>
                  <a:gd name="T5" fmla="*/ 44 h 115"/>
                  <a:gd name="T6" fmla="*/ 9 w 162"/>
                  <a:gd name="T7" fmla="*/ 48 h 115"/>
                  <a:gd name="T8" fmla="*/ 82 w 162"/>
                  <a:gd name="T9" fmla="*/ 115 h 115"/>
                  <a:gd name="T10" fmla="*/ 162 w 162"/>
                  <a:gd name="T11" fmla="*/ 34 h 115"/>
                  <a:gd name="T12" fmla="*/ 51 w 162"/>
                  <a:gd name="T13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2" h="115">
                    <a:moveTo>
                      <a:pt x="51" y="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1" y="28"/>
                      <a:pt x="2" y="36"/>
                      <a:pt x="7" y="44"/>
                    </a:cubicBezTo>
                    <a:cubicBezTo>
                      <a:pt x="8" y="45"/>
                      <a:pt x="9" y="47"/>
                      <a:pt x="9" y="48"/>
                    </a:cubicBezTo>
                    <a:cubicBezTo>
                      <a:pt x="82" y="115"/>
                      <a:pt x="82" y="115"/>
                      <a:pt x="82" y="115"/>
                    </a:cubicBezTo>
                    <a:cubicBezTo>
                      <a:pt x="162" y="34"/>
                      <a:pt x="162" y="34"/>
                      <a:pt x="162" y="34"/>
                    </a:cubicBez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51" name="Freeform 68">
                <a:extLst>
                  <a:ext uri="{FF2B5EF4-FFF2-40B4-BE49-F238E27FC236}">
                    <a16:creationId xmlns:a16="http://schemas.microsoft.com/office/drawing/2014/main" id="{EADE0D6D-92B4-47CE-923E-0FD1654FC3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8" y="3341"/>
                <a:ext cx="29" cy="67"/>
              </a:xfrm>
              <a:custGeom>
                <a:avLst/>
                <a:gdLst>
                  <a:gd name="T0" fmla="*/ 27 w 39"/>
                  <a:gd name="T1" fmla="*/ 8 h 90"/>
                  <a:gd name="T2" fmla="*/ 13 w 39"/>
                  <a:gd name="T3" fmla="*/ 0 h 90"/>
                  <a:gd name="T4" fmla="*/ 4 w 39"/>
                  <a:gd name="T5" fmla="*/ 25 h 90"/>
                  <a:gd name="T6" fmla="*/ 7 w 39"/>
                  <a:gd name="T7" fmla="*/ 36 h 90"/>
                  <a:gd name="T8" fmla="*/ 11 w 39"/>
                  <a:gd name="T9" fmla="*/ 46 h 90"/>
                  <a:gd name="T10" fmla="*/ 15 w 39"/>
                  <a:gd name="T11" fmla="*/ 58 h 90"/>
                  <a:gd name="T12" fmla="*/ 18 w 39"/>
                  <a:gd name="T13" fmla="*/ 66 h 90"/>
                  <a:gd name="T14" fmla="*/ 21 w 39"/>
                  <a:gd name="T15" fmla="*/ 78 h 90"/>
                  <a:gd name="T16" fmla="*/ 29 w 39"/>
                  <a:gd name="T17" fmla="*/ 90 h 90"/>
                  <a:gd name="T18" fmla="*/ 38 w 39"/>
                  <a:gd name="T19" fmla="*/ 89 h 90"/>
                  <a:gd name="T20" fmla="*/ 39 w 39"/>
                  <a:gd name="T21" fmla="*/ 14 h 90"/>
                  <a:gd name="T22" fmla="*/ 27 w 39"/>
                  <a:gd name="T23" fmla="*/ 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9" h="90">
                    <a:moveTo>
                      <a:pt x="27" y="8"/>
                    </a:moveTo>
                    <a:cubicBezTo>
                      <a:pt x="27" y="8"/>
                      <a:pt x="24" y="0"/>
                      <a:pt x="13" y="0"/>
                    </a:cubicBezTo>
                    <a:cubicBezTo>
                      <a:pt x="13" y="0"/>
                      <a:pt x="0" y="2"/>
                      <a:pt x="4" y="25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8" y="66"/>
                      <a:pt x="18" y="66"/>
                      <a:pt x="18" y="66"/>
                    </a:cubicBezTo>
                    <a:cubicBezTo>
                      <a:pt x="18" y="66"/>
                      <a:pt x="21" y="74"/>
                      <a:pt x="21" y="78"/>
                    </a:cubicBezTo>
                    <a:cubicBezTo>
                      <a:pt x="21" y="78"/>
                      <a:pt x="20" y="87"/>
                      <a:pt x="29" y="90"/>
                    </a:cubicBezTo>
                    <a:cubicBezTo>
                      <a:pt x="29" y="90"/>
                      <a:pt x="36" y="89"/>
                      <a:pt x="38" y="89"/>
                    </a:cubicBezTo>
                    <a:cubicBezTo>
                      <a:pt x="38" y="89"/>
                      <a:pt x="37" y="70"/>
                      <a:pt x="39" y="14"/>
                    </a:cubicBezTo>
                    <a:lnTo>
                      <a:pt x="27" y="8"/>
                    </a:ln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52" name="Freeform 69">
                <a:extLst>
                  <a:ext uri="{FF2B5EF4-FFF2-40B4-BE49-F238E27FC236}">
                    <a16:creationId xmlns:a16="http://schemas.microsoft.com/office/drawing/2014/main" id="{72E80437-B64C-4269-ACEE-F194E4B334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0" y="3341"/>
                <a:ext cx="28" cy="67"/>
              </a:xfrm>
              <a:custGeom>
                <a:avLst/>
                <a:gdLst>
                  <a:gd name="T0" fmla="*/ 11 w 39"/>
                  <a:gd name="T1" fmla="*/ 8 h 90"/>
                  <a:gd name="T2" fmla="*/ 25 w 39"/>
                  <a:gd name="T3" fmla="*/ 0 h 90"/>
                  <a:gd name="T4" fmla="*/ 34 w 39"/>
                  <a:gd name="T5" fmla="*/ 25 h 90"/>
                  <a:gd name="T6" fmla="*/ 32 w 39"/>
                  <a:gd name="T7" fmla="*/ 36 h 90"/>
                  <a:gd name="T8" fmla="*/ 28 w 39"/>
                  <a:gd name="T9" fmla="*/ 47 h 90"/>
                  <a:gd name="T10" fmla="*/ 24 w 39"/>
                  <a:gd name="T11" fmla="*/ 58 h 90"/>
                  <a:gd name="T12" fmla="*/ 21 w 39"/>
                  <a:gd name="T13" fmla="*/ 66 h 90"/>
                  <a:gd name="T14" fmla="*/ 18 w 39"/>
                  <a:gd name="T15" fmla="*/ 78 h 90"/>
                  <a:gd name="T16" fmla="*/ 10 w 39"/>
                  <a:gd name="T17" fmla="*/ 90 h 90"/>
                  <a:gd name="T18" fmla="*/ 1 w 39"/>
                  <a:gd name="T19" fmla="*/ 89 h 90"/>
                  <a:gd name="T20" fmla="*/ 0 w 39"/>
                  <a:gd name="T21" fmla="*/ 14 h 90"/>
                  <a:gd name="T22" fmla="*/ 11 w 39"/>
                  <a:gd name="T23" fmla="*/ 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9" h="90">
                    <a:moveTo>
                      <a:pt x="11" y="8"/>
                    </a:moveTo>
                    <a:cubicBezTo>
                      <a:pt x="11" y="8"/>
                      <a:pt x="14" y="0"/>
                      <a:pt x="25" y="0"/>
                    </a:cubicBezTo>
                    <a:cubicBezTo>
                      <a:pt x="25" y="0"/>
                      <a:pt x="39" y="2"/>
                      <a:pt x="34" y="25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24" y="58"/>
                      <a:pt x="24" y="58"/>
                      <a:pt x="24" y="58"/>
                    </a:cubicBezTo>
                    <a:cubicBezTo>
                      <a:pt x="21" y="66"/>
                      <a:pt x="21" y="66"/>
                      <a:pt x="21" y="66"/>
                    </a:cubicBezTo>
                    <a:cubicBezTo>
                      <a:pt x="21" y="66"/>
                      <a:pt x="17" y="74"/>
                      <a:pt x="18" y="78"/>
                    </a:cubicBezTo>
                    <a:cubicBezTo>
                      <a:pt x="18" y="78"/>
                      <a:pt x="19" y="87"/>
                      <a:pt x="10" y="90"/>
                    </a:cubicBezTo>
                    <a:cubicBezTo>
                      <a:pt x="10" y="90"/>
                      <a:pt x="3" y="90"/>
                      <a:pt x="1" y="89"/>
                    </a:cubicBezTo>
                    <a:cubicBezTo>
                      <a:pt x="1" y="89"/>
                      <a:pt x="2" y="70"/>
                      <a:pt x="0" y="14"/>
                    </a:cubicBezTo>
                    <a:lnTo>
                      <a:pt x="11" y="8"/>
                    </a:ln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53" name="Freeform 70">
                <a:extLst>
                  <a:ext uri="{FF2B5EF4-FFF2-40B4-BE49-F238E27FC236}">
                    <a16:creationId xmlns:a16="http://schemas.microsoft.com/office/drawing/2014/main" id="{596BFB23-C2E8-40EB-939D-58944E8DA4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5" y="3272"/>
                <a:ext cx="147" cy="210"/>
              </a:xfrm>
              <a:custGeom>
                <a:avLst/>
                <a:gdLst>
                  <a:gd name="T0" fmla="*/ 197 w 201"/>
                  <a:gd name="T1" fmla="*/ 195 h 283"/>
                  <a:gd name="T2" fmla="*/ 102 w 201"/>
                  <a:gd name="T3" fmla="*/ 283 h 283"/>
                  <a:gd name="T4" fmla="*/ 101 w 201"/>
                  <a:gd name="T5" fmla="*/ 283 h 283"/>
                  <a:gd name="T6" fmla="*/ 97 w 201"/>
                  <a:gd name="T7" fmla="*/ 283 h 283"/>
                  <a:gd name="T8" fmla="*/ 5 w 201"/>
                  <a:gd name="T9" fmla="*/ 195 h 283"/>
                  <a:gd name="T10" fmla="*/ 0 w 201"/>
                  <a:gd name="T11" fmla="*/ 39 h 283"/>
                  <a:gd name="T12" fmla="*/ 13 w 201"/>
                  <a:gd name="T13" fmla="*/ 0 h 283"/>
                  <a:gd name="T14" fmla="*/ 188 w 201"/>
                  <a:gd name="T15" fmla="*/ 0 h 283"/>
                  <a:gd name="T16" fmla="*/ 201 w 201"/>
                  <a:gd name="T17" fmla="*/ 39 h 283"/>
                  <a:gd name="T18" fmla="*/ 197 w 201"/>
                  <a:gd name="T19" fmla="*/ 195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1" h="283">
                    <a:moveTo>
                      <a:pt x="197" y="195"/>
                    </a:moveTo>
                    <a:cubicBezTo>
                      <a:pt x="197" y="215"/>
                      <a:pt x="157" y="283"/>
                      <a:pt x="102" y="283"/>
                    </a:cubicBezTo>
                    <a:cubicBezTo>
                      <a:pt x="102" y="283"/>
                      <a:pt x="102" y="283"/>
                      <a:pt x="101" y="283"/>
                    </a:cubicBezTo>
                    <a:cubicBezTo>
                      <a:pt x="100" y="283"/>
                      <a:pt x="98" y="283"/>
                      <a:pt x="97" y="283"/>
                    </a:cubicBezTo>
                    <a:cubicBezTo>
                      <a:pt x="43" y="282"/>
                      <a:pt x="5" y="216"/>
                      <a:pt x="5" y="195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201" y="39"/>
                      <a:pt x="201" y="39"/>
                      <a:pt x="201" y="39"/>
                    </a:cubicBezTo>
                    <a:lnTo>
                      <a:pt x="197" y="195"/>
                    </a:ln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54" name="Freeform 71">
                <a:extLst>
                  <a:ext uri="{FF2B5EF4-FFF2-40B4-BE49-F238E27FC236}">
                    <a16:creationId xmlns:a16="http://schemas.microsoft.com/office/drawing/2014/main" id="{70556D47-132B-47FC-A6F8-177A33CC54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5" y="3328"/>
                <a:ext cx="147" cy="156"/>
              </a:xfrm>
              <a:custGeom>
                <a:avLst/>
                <a:gdLst>
                  <a:gd name="T0" fmla="*/ 192 w 201"/>
                  <a:gd name="T1" fmla="*/ 0 h 210"/>
                  <a:gd name="T2" fmla="*/ 191 w 201"/>
                  <a:gd name="T3" fmla="*/ 64 h 210"/>
                  <a:gd name="T4" fmla="*/ 191 w 201"/>
                  <a:gd name="T5" fmla="*/ 67 h 210"/>
                  <a:gd name="T6" fmla="*/ 193 w 201"/>
                  <a:gd name="T7" fmla="*/ 76 h 210"/>
                  <a:gd name="T8" fmla="*/ 189 w 201"/>
                  <a:gd name="T9" fmla="*/ 95 h 210"/>
                  <a:gd name="T10" fmla="*/ 190 w 201"/>
                  <a:gd name="T11" fmla="*/ 108 h 210"/>
                  <a:gd name="T12" fmla="*/ 184 w 201"/>
                  <a:gd name="T13" fmla="*/ 126 h 210"/>
                  <a:gd name="T14" fmla="*/ 161 w 201"/>
                  <a:gd name="T15" fmla="*/ 165 h 210"/>
                  <a:gd name="T16" fmla="*/ 149 w 201"/>
                  <a:gd name="T17" fmla="*/ 171 h 210"/>
                  <a:gd name="T18" fmla="*/ 149 w 201"/>
                  <a:gd name="T19" fmla="*/ 172 h 210"/>
                  <a:gd name="T20" fmla="*/ 134 w 201"/>
                  <a:gd name="T21" fmla="*/ 181 h 210"/>
                  <a:gd name="T22" fmla="*/ 132 w 201"/>
                  <a:gd name="T23" fmla="*/ 183 h 210"/>
                  <a:gd name="T24" fmla="*/ 99 w 201"/>
                  <a:gd name="T25" fmla="*/ 195 h 210"/>
                  <a:gd name="T26" fmla="*/ 76 w 201"/>
                  <a:gd name="T27" fmla="*/ 186 h 210"/>
                  <a:gd name="T28" fmla="*/ 52 w 201"/>
                  <a:gd name="T29" fmla="*/ 169 h 210"/>
                  <a:gd name="T30" fmla="*/ 34 w 201"/>
                  <a:gd name="T31" fmla="*/ 157 h 210"/>
                  <a:gd name="T32" fmla="*/ 25 w 201"/>
                  <a:gd name="T33" fmla="*/ 146 h 210"/>
                  <a:gd name="T34" fmla="*/ 12 w 201"/>
                  <a:gd name="T35" fmla="*/ 118 h 210"/>
                  <a:gd name="T36" fmla="*/ 10 w 201"/>
                  <a:gd name="T37" fmla="*/ 100 h 210"/>
                  <a:gd name="T38" fmla="*/ 10 w 201"/>
                  <a:gd name="T39" fmla="*/ 2 h 210"/>
                  <a:gd name="T40" fmla="*/ 0 w 201"/>
                  <a:gd name="T41" fmla="*/ 6 h 210"/>
                  <a:gd name="T42" fmla="*/ 4 w 201"/>
                  <a:gd name="T43" fmla="*/ 120 h 210"/>
                  <a:gd name="T44" fmla="*/ 96 w 201"/>
                  <a:gd name="T45" fmla="*/ 210 h 210"/>
                  <a:gd name="T46" fmla="*/ 101 w 201"/>
                  <a:gd name="T47" fmla="*/ 210 h 210"/>
                  <a:gd name="T48" fmla="*/ 102 w 201"/>
                  <a:gd name="T49" fmla="*/ 210 h 210"/>
                  <a:gd name="T50" fmla="*/ 196 w 201"/>
                  <a:gd name="T51" fmla="*/ 120 h 210"/>
                  <a:gd name="T52" fmla="*/ 201 w 201"/>
                  <a:gd name="T53" fmla="*/ 0 h 210"/>
                  <a:gd name="T54" fmla="*/ 192 w 201"/>
                  <a:gd name="T55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1" h="210">
                    <a:moveTo>
                      <a:pt x="192" y="0"/>
                    </a:moveTo>
                    <a:cubicBezTo>
                      <a:pt x="191" y="64"/>
                      <a:pt x="191" y="64"/>
                      <a:pt x="191" y="64"/>
                    </a:cubicBezTo>
                    <a:cubicBezTo>
                      <a:pt x="191" y="65"/>
                      <a:pt x="191" y="66"/>
                      <a:pt x="191" y="67"/>
                    </a:cubicBezTo>
                    <a:cubicBezTo>
                      <a:pt x="192" y="70"/>
                      <a:pt x="193" y="73"/>
                      <a:pt x="193" y="76"/>
                    </a:cubicBezTo>
                    <a:cubicBezTo>
                      <a:pt x="193" y="83"/>
                      <a:pt x="191" y="89"/>
                      <a:pt x="189" y="95"/>
                    </a:cubicBezTo>
                    <a:cubicBezTo>
                      <a:pt x="191" y="100"/>
                      <a:pt x="191" y="104"/>
                      <a:pt x="190" y="108"/>
                    </a:cubicBezTo>
                    <a:cubicBezTo>
                      <a:pt x="191" y="115"/>
                      <a:pt x="189" y="122"/>
                      <a:pt x="184" y="126"/>
                    </a:cubicBezTo>
                    <a:cubicBezTo>
                      <a:pt x="180" y="142"/>
                      <a:pt x="172" y="153"/>
                      <a:pt x="161" y="165"/>
                    </a:cubicBezTo>
                    <a:cubicBezTo>
                      <a:pt x="158" y="169"/>
                      <a:pt x="153" y="171"/>
                      <a:pt x="149" y="171"/>
                    </a:cubicBezTo>
                    <a:cubicBezTo>
                      <a:pt x="149" y="171"/>
                      <a:pt x="149" y="172"/>
                      <a:pt x="149" y="172"/>
                    </a:cubicBezTo>
                    <a:cubicBezTo>
                      <a:pt x="145" y="178"/>
                      <a:pt x="140" y="181"/>
                      <a:pt x="134" y="181"/>
                    </a:cubicBezTo>
                    <a:cubicBezTo>
                      <a:pt x="132" y="183"/>
                      <a:pt x="132" y="183"/>
                      <a:pt x="132" y="183"/>
                    </a:cubicBezTo>
                    <a:cubicBezTo>
                      <a:pt x="99" y="195"/>
                      <a:pt x="99" y="195"/>
                      <a:pt x="99" y="195"/>
                    </a:cubicBezTo>
                    <a:cubicBezTo>
                      <a:pt x="76" y="186"/>
                      <a:pt x="76" y="186"/>
                      <a:pt x="76" y="186"/>
                    </a:cubicBezTo>
                    <a:cubicBezTo>
                      <a:pt x="52" y="169"/>
                      <a:pt x="52" y="169"/>
                      <a:pt x="52" y="169"/>
                    </a:cubicBezTo>
                    <a:cubicBezTo>
                      <a:pt x="34" y="157"/>
                      <a:pt x="34" y="157"/>
                      <a:pt x="34" y="157"/>
                    </a:cubicBezTo>
                    <a:cubicBezTo>
                      <a:pt x="25" y="146"/>
                      <a:pt x="25" y="146"/>
                      <a:pt x="25" y="146"/>
                    </a:cubicBezTo>
                    <a:cubicBezTo>
                      <a:pt x="12" y="118"/>
                      <a:pt x="12" y="118"/>
                      <a:pt x="12" y="118"/>
                    </a:cubicBezTo>
                    <a:cubicBezTo>
                      <a:pt x="10" y="100"/>
                      <a:pt x="10" y="100"/>
                      <a:pt x="10" y="100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" y="120"/>
                      <a:pt x="4" y="120"/>
                      <a:pt x="4" y="120"/>
                    </a:cubicBezTo>
                    <a:cubicBezTo>
                      <a:pt x="4" y="137"/>
                      <a:pt x="43" y="209"/>
                      <a:pt x="96" y="210"/>
                    </a:cubicBezTo>
                    <a:cubicBezTo>
                      <a:pt x="98" y="210"/>
                      <a:pt x="100" y="210"/>
                      <a:pt x="101" y="210"/>
                    </a:cubicBezTo>
                    <a:cubicBezTo>
                      <a:pt x="101" y="210"/>
                      <a:pt x="102" y="210"/>
                      <a:pt x="102" y="210"/>
                    </a:cubicBezTo>
                    <a:cubicBezTo>
                      <a:pt x="157" y="210"/>
                      <a:pt x="196" y="137"/>
                      <a:pt x="196" y="120"/>
                    </a:cubicBezTo>
                    <a:cubicBezTo>
                      <a:pt x="201" y="0"/>
                      <a:pt x="201" y="0"/>
                      <a:pt x="201" y="0"/>
                    </a:cubicBezTo>
                    <a:lnTo>
                      <a:pt x="19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55" name="Freeform 72">
                <a:extLst>
                  <a:ext uri="{FF2B5EF4-FFF2-40B4-BE49-F238E27FC236}">
                    <a16:creationId xmlns:a16="http://schemas.microsoft.com/office/drawing/2014/main" id="{9377D52A-2F70-455F-AA02-C7A10207F5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0" y="3358"/>
                <a:ext cx="11" cy="10"/>
              </a:xfrm>
              <a:custGeom>
                <a:avLst/>
                <a:gdLst>
                  <a:gd name="T0" fmla="*/ 8 w 15"/>
                  <a:gd name="T1" fmla="*/ 14 h 14"/>
                  <a:gd name="T2" fmla="*/ 15 w 15"/>
                  <a:gd name="T3" fmla="*/ 7 h 14"/>
                  <a:gd name="T4" fmla="*/ 7 w 15"/>
                  <a:gd name="T5" fmla="*/ 0 h 14"/>
                  <a:gd name="T6" fmla="*/ 0 w 15"/>
                  <a:gd name="T7" fmla="*/ 7 h 14"/>
                  <a:gd name="T8" fmla="*/ 8 w 15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4">
                    <a:moveTo>
                      <a:pt x="8" y="14"/>
                    </a:moveTo>
                    <a:cubicBezTo>
                      <a:pt x="12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8" y="1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56" name="Oval 73">
                <a:extLst>
                  <a:ext uri="{FF2B5EF4-FFF2-40B4-BE49-F238E27FC236}">
                    <a16:creationId xmlns:a16="http://schemas.microsoft.com/office/drawing/2014/main" id="{DF36A51C-5C89-4777-BC1B-8CBA5CE75D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3357"/>
                <a:ext cx="11" cy="1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57" name="Freeform 74">
                <a:extLst>
                  <a:ext uri="{FF2B5EF4-FFF2-40B4-BE49-F238E27FC236}">
                    <a16:creationId xmlns:a16="http://schemas.microsoft.com/office/drawing/2014/main" id="{DE35DB45-F7F4-4177-B5D3-8EF237E820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8" y="3423"/>
                <a:ext cx="39" cy="8"/>
              </a:xfrm>
              <a:custGeom>
                <a:avLst/>
                <a:gdLst>
                  <a:gd name="T0" fmla="*/ 25 w 53"/>
                  <a:gd name="T1" fmla="*/ 11 h 11"/>
                  <a:gd name="T2" fmla="*/ 3 w 53"/>
                  <a:gd name="T3" fmla="*/ 6 h 11"/>
                  <a:gd name="T4" fmla="*/ 1 w 53"/>
                  <a:gd name="T5" fmla="*/ 2 h 11"/>
                  <a:gd name="T6" fmla="*/ 6 w 53"/>
                  <a:gd name="T7" fmla="*/ 0 h 11"/>
                  <a:gd name="T8" fmla="*/ 48 w 53"/>
                  <a:gd name="T9" fmla="*/ 0 h 11"/>
                  <a:gd name="T10" fmla="*/ 52 w 53"/>
                  <a:gd name="T11" fmla="*/ 2 h 11"/>
                  <a:gd name="T12" fmla="*/ 50 w 53"/>
                  <a:gd name="T13" fmla="*/ 6 h 11"/>
                  <a:gd name="T14" fmla="*/ 25 w 53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" h="11">
                    <a:moveTo>
                      <a:pt x="25" y="11"/>
                    </a:moveTo>
                    <a:cubicBezTo>
                      <a:pt x="11" y="11"/>
                      <a:pt x="3" y="6"/>
                      <a:pt x="3" y="6"/>
                    </a:cubicBezTo>
                    <a:cubicBezTo>
                      <a:pt x="1" y="5"/>
                      <a:pt x="0" y="3"/>
                      <a:pt x="1" y="2"/>
                    </a:cubicBezTo>
                    <a:cubicBezTo>
                      <a:pt x="2" y="0"/>
                      <a:pt x="4" y="0"/>
                      <a:pt x="6" y="0"/>
                    </a:cubicBezTo>
                    <a:cubicBezTo>
                      <a:pt x="6" y="1"/>
                      <a:pt x="22" y="9"/>
                      <a:pt x="48" y="0"/>
                    </a:cubicBezTo>
                    <a:cubicBezTo>
                      <a:pt x="50" y="0"/>
                      <a:pt x="52" y="1"/>
                      <a:pt x="52" y="2"/>
                    </a:cubicBezTo>
                    <a:cubicBezTo>
                      <a:pt x="53" y="4"/>
                      <a:pt x="52" y="6"/>
                      <a:pt x="50" y="6"/>
                    </a:cubicBezTo>
                    <a:cubicBezTo>
                      <a:pt x="40" y="10"/>
                      <a:pt x="32" y="11"/>
                      <a:pt x="25" y="11"/>
                    </a:cubicBezTo>
                    <a:close/>
                  </a:path>
                </a:pathLst>
              </a:custGeom>
              <a:solidFill>
                <a:srgbClr val="EE4D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58" name="Freeform 75">
                <a:extLst>
                  <a:ext uri="{FF2B5EF4-FFF2-40B4-BE49-F238E27FC236}">
                    <a16:creationId xmlns:a16="http://schemas.microsoft.com/office/drawing/2014/main" id="{135A3B81-DBB2-4F04-AFB2-A259E302B4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0" y="3443"/>
                <a:ext cx="118" cy="47"/>
              </a:xfrm>
              <a:custGeom>
                <a:avLst/>
                <a:gdLst>
                  <a:gd name="T0" fmla="*/ 1 w 161"/>
                  <a:gd name="T1" fmla="*/ 16 h 64"/>
                  <a:gd name="T2" fmla="*/ 1 w 161"/>
                  <a:gd name="T3" fmla="*/ 5 h 64"/>
                  <a:gd name="T4" fmla="*/ 76 w 161"/>
                  <a:gd name="T5" fmla="*/ 53 h 64"/>
                  <a:gd name="T6" fmla="*/ 81 w 161"/>
                  <a:gd name="T7" fmla="*/ 53 h 64"/>
                  <a:gd name="T8" fmla="*/ 82 w 161"/>
                  <a:gd name="T9" fmla="*/ 53 h 64"/>
                  <a:gd name="T10" fmla="*/ 161 w 161"/>
                  <a:gd name="T11" fmla="*/ 0 h 64"/>
                  <a:gd name="T12" fmla="*/ 160 w 161"/>
                  <a:gd name="T13" fmla="*/ 18 h 64"/>
                  <a:gd name="T14" fmla="*/ 82 w 161"/>
                  <a:gd name="T15" fmla="*/ 64 h 64"/>
                  <a:gd name="T16" fmla="*/ 81 w 161"/>
                  <a:gd name="T17" fmla="*/ 64 h 64"/>
                  <a:gd name="T18" fmla="*/ 76 w 161"/>
                  <a:gd name="T19" fmla="*/ 64 h 64"/>
                  <a:gd name="T20" fmla="*/ 0 w 161"/>
                  <a:gd name="T21" fmla="*/ 21 h 64"/>
                  <a:gd name="T22" fmla="*/ 1 w 161"/>
                  <a:gd name="T23" fmla="*/ 16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1" h="64">
                    <a:moveTo>
                      <a:pt x="1" y="16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18" y="28"/>
                      <a:pt x="44" y="52"/>
                      <a:pt x="76" y="53"/>
                    </a:cubicBezTo>
                    <a:cubicBezTo>
                      <a:pt x="78" y="53"/>
                      <a:pt x="79" y="53"/>
                      <a:pt x="81" y="53"/>
                    </a:cubicBezTo>
                    <a:cubicBezTo>
                      <a:pt x="81" y="53"/>
                      <a:pt x="81" y="53"/>
                      <a:pt x="82" y="53"/>
                    </a:cubicBezTo>
                    <a:cubicBezTo>
                      <a:pt x="116" y="53"/>
                      <a:pt x="144" y="25"/>
                      <a:pt x="161" y="0"/>
                    </a:cubicBezTo>
                    <a:cubicBezTo>
                      <a:pt x="160" y="18"/>
                      <a:pt x="160" y="18"/>
                      <a:pt x="160" y="18"/>
                    </a:cubicBezTo>
                    <a:cubicBezTo>
                      <a:pt x="144" y="43"/>
                      <a:pt x="116" y="64"/>
                      <a:pt x="82" y="64"/>
                    </a:cubicBezTo>
                    <a:cubicBezTo>
                      <a:pt x="81" y="64"/>
                      <a:pt x="81" y="64"/>
                      <a:pt x="81" y="64"/>
                    </a:cubicBezTo>
                    <a:cubicBezTo>
                      <a:pt x="79" y="64"/>
                      <a:pt x="78" y="64"/>
                      <a:pt x="76" y="64"/>
                    </a:cubicBezTo>
                    <a:cubicBezTo>
                      <a:pt x="44" y="63"/>
                      <a:pt x="17" y="45"/>
                      <a:pt x="0" y="21"/>
                    </a:cubicBezTo>
                    <a:lnTo>
                      <a:pt x="1" y="16"/>
                    </a:lnTo>
                    <a:close/>
                  </a:path>
                </a:pathLst>
              </a:custGeom>
              <a:solidFill>
                <a:srgbClr val="AB84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59" name="Freeform 76">
                <a:extLst>
                  <a:ext uri="{FF2B5EF4-FFF2-40B4-BE49-F238E27FC236}">
                    <a16:creationId xmlns:a16="http://schemas.microsoft.com/office/drawing/2014/main" id="{A396A2A0-F3F7-48E6-AD26-E4D40862F4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42" y="3404"/>
                <a:ext cx="71" cy="69"/>
              </a:xfrm>
              <a:custGeom>
                <a:avLst/>
                <a:gdLst>
                  <a:gd name="T0" fmla="*/ 97 w 97"/>
                  <a:gd name="T1" fmla="*/ 72 h 93"/>
                  <a:gd name="T2" fmla="*/ 96 w 97"/>
                  <a:gd name="T3" fmla="*/ 67 h 93"/>
                  <a:gd name="T4" fmla="*/ 96 w 97"/>
                  <a:gd name="T5" fmla="*/ 48 h 93"/>
                  <a:gd name="T6" fmla="*/ 96 w 97"/>
                  <a:gd name="T7" fmla="*/ 48 h 93"/>
                  <a:gd name="T8" fmla="*/ 93 w 97"/>
                  <a:gd name="T9" fmla="*/ 39 h 93"/>
                  <a:gd name="T10" fmla="*/ 87 w 97"/>
                  <a:gd name="T11" fmla="*/ 26 h 93"/>
                  <a:gd name="T12" fmla="*/ 87 w 97"/>
                  <a:gd name="T13" fmla="*/ 26 h 93"/>
                  <a:gd name="T14" fmla="*/ 49 w 97"/>
                  <a:gd name="T15" fmla="*/ 0 h 93"/>
                  <a:gd name="T16" fmla="*/ 10 w 97"/>
                  <a:gd name="T17" fmla="*/ 26 h 93"/>
                  <a:gd name="T18" fmla="*/ 10 w 97"/>
                  <a:gd name="T19" fmla="*/ 26 h 93"/>
                  <a:gd name="T20" fmla="*/ 4 w 97"/>
                  <a:gd name="T21" fmla="*/ 39 h 93"/>
                  <a:gd name="T22" fmla="*/ 1 w 97"/>
                  <a:gd name="T23" fmla="*/ 48 h 93"/>
                  <a:gd name="T24" fmla="*/ 1 w 97"/>
                  <a:gd name="T25" fmla="*/ 48 h 93"/>
                  <a:gd name="T26" fmla="*/ 1 w 97"/>
                  <a:gd name="T27" fmla="*/ 67 h 93"/>
                  <a:gd name="T28" fmla="*/ 1 w 97"/>
                  <a:gd name="T29" fmla="*/ 67 h 93"/>
                  <a:gd name="T30" fmla="*/ 1 w 97"/>
                  <a:gd name="T31" fmla="*/ 69 h 93"/>
                  <a:gd name="T32" fmla="*/ 1 w 97"/>
                  <a:gd name="T33" fmla="*/ 72 h 93"/>
                  <a:gd name="T34" fmla="*/ 1 w 97"/>
                  <a:gd name="T35" fmla="*/ 86 h 93"/>
                  <a:gd name="T36" fmla="*/ 10 w 97"/>
                  <a:gd name="T37" fmla="*/ 88 h 93"/>
                  <a:gd name="T38" fmla="*/ 48 w 97"/>
                  <a:gd name="T39" fmla="*/ 93 h 93"/>
                  <a:gd name="T40" fmla="*/ 48 w 97"/>
                  <a:gd name="T41" fmla="*/ 93 h 93"/>
                  <a:gd name="T42" fmla="*/ 49 w 97"/>
                  <a:gd name="T43" fmla="*/ 93 h 93"/>
                  <a:gd name="T44" fmla="*/ 87 w 97"/>
                  <a:gd name="T45" fmla="*/ 88 h 93"/>
                  <a:gd name="T46" fmla="*/ 95 w 97"/>
                  <a:gd name="T47" fmla="*/ 86 h 93"/>
                  <a:gd name="T48" fmla="*/ 97 w 97"/>
                  <a:gd name="T49" fmla="*/ 78 h 93"/>
                  <a:gd name="T50" fmla="*/ 97 w 97"/>
                  <a:gd name="T51" fmla="*/ 72 h 93"/>
                  <a:gd name="T52" fmla="*/ 19 w 97"/>
                  <a:gd name="T53" fmla="*/ 63 h 93"/>
                  <a:gd name="T54" fmla="*/ 19 w 97"/>
                  <a:gd name="T55" fmla="*/ 53 h 93"/>
                  <a:gd name="T56" fmla="*/ 19 w 97"/>
                  <a:gd name="T57" fmla="*/ 42 h 93"/>
                  <a:gd name="T58" fmla="*/ 19 w 97"/>
                  <a:gd name="T59" fmla="*/ 49 h 93"/>
                  <a:gd name="T60" fmla="*/ 21 w 97"/>
                  <a:gd name="T61" fmla="*/ 39 h 93"/>
                  <a:gd name="T62" fmla="*/ 24 w 97"/>
                  <a:gd name="T63" fmla="*/ 31 h 93"/>
                  <a:gd name="T64" fmla="*/ 27 w 97"/>
                  <a:gd name="T65" fmla="*/ 26 h 93"/>
                  <a:gd name="T66" fmla="*/ 49 w 97"/>
                  <a:gd name="T67" fmla="*/ 17 h 93"/>
                  <a:gd name="T68" fmla="*/ 70 w 97"/>
                  <a:gd name="T69" fmla="*/ 26 h 93"/>
                  <a:gd name="T70" fmla="*/ 74 w 97"/>
                  <a:gd name="T71" fmla="*/ 31 h 93"/>
                  <a:gd name="T72" fmla="*/ 76 w 97"/>
                  <a:gd name="T73" fmla="*/ 39 h 93"/>
                  <a:gd name="T74" fmla="*/ 78 w 97"/>
                  <a:gd name="T75" fmla="*/ 49 h 93"/>
                  <a:gd name="T76" fmla="*/ 78 w 97"/>
                  <a:gd name="T77" fmla="*/ 42 h 93"/>
                  <a:gd name="T78" fmla="*/ 78 w 97"/>
                  <a:gd name="T79" fmla="*/ 53 h 93"/>
                  <a:gd name="T80" fmla="*/ 78 w 97"/>
                  <a:gd name="T81" fmla="*/ 63 h 93"/>
                  <a:gd name="T82" fmla="*/ 49 w 97"/>
                  <a:gd name="T83" fmla="*/ 67 h 93"/>
                  <a:gd name="T84" fmla="*/ 19 w 97"/>
                  <a:gd name="T85" fmla="*/ 6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7" h="93">
                    <a:moveTo>
                      <a:pt x="97" y="72"/>
                    </a:moveTo>
                    <a:cubicBezTo>
                      <a:pt x="97" y="70"/>
                      <a:pt x="96" y="69"/>
                      <a:pt x="96" y="67"/>
                    </a:cubicBezTo>
                    <a:cubicBezTo>
                      <a:pt x="96" y="61"/>
                      <a:pt x="96" y="53"/>
                      <a:pt x="96" y="48"/>
                    </a:cubicBezTo>
                    <a:cubicBezTo>
                      <a:pt x="96" y="48"/>
                      <a:pt x="96" y="48"/>
                      <a:pt x="96" y="48"/>
                    </a:cubicBezTo>
                    <a:cubicBezTo>
                      <a:pt x="95" y="45"/>
                      <a:pt x="94" y="42"/>
                      <a:pt x="93" y="39"/>
                    </a:cubicBezTo>
                    <a:cubicBezTo>
                      <a:pt x="92" y="34"/>
                      <a:pt x="89" y="30"/>
                      <a:pt x="87" y="26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78" y="11"/>
                      <a:pt x="64" y="0"/>
                      <a:pt x="49" y="0"/>
                    </a:cubicBezTo>
                    <a:cubicBezTo>
                      <a:pt x="33" y="0"/>
                      <a:pt x="19" y="11"/>
                      <a:pt x="10" y="26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8" y="30"/>
                      <a:pt x="6" y="34"/>
                      <a:pt x="4" y="39"/>
                    </a:cubicBezTo>
                    <a:cubicBezTo>
                      <a:pt x="3" y="42"/>
                      <a:pt x="2" y="45"/>
                      <a:pt x="1" y="48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0" y="54"/>
                      <a:pt x="1" y="61"/>
                      <a:pt x="1" y="67"/>
                    </a:cubicBezTo>
                    <a:cubicBezTo>
                      <a:pt x="1" y="67"/>
                      <a:pt x="1" y="67"/>
                      <a:pt x="1" y="67"/>
                    </a:cubicBezTo>
                    <a:cubicBezTo>
                      <a:pt x="1" y="68"/>
                      <a:pt x="1" y="68"/>
                      <a:pt x="1" y="69"/>
                    </a:cubicBezTo>
                    <a:cubicBezTo>
                      <a:pt x="1" y="70"/>
                      <a:pt x="1" y="71"/>
                      <a:pt x="1" y="72"/>
                    </a:cubicBezTo>
                    <a:cubicBezTo>
                      <a:pt x="1" y="78"/>
                      <a:pt x="1" y="86"/>
                      <a:pt x="1" y="86"/>
                    </a:cubicBezTo>
                    <a:cubicBezTo>
                      <a:pt x="4" y="87"/>
                      <a:pt x="7" y="87"/>
                      <a:pt x="10" y="88"/>
                    </a:cubicBezTo>
                    <a:cubicBezTo>
                      <a:pt x="22" y="91"/>
                      <a:pt x="35" y="93"/>
                      <a:pt x="48" y="93"/>
                    </a:cubicBezTo>
                    <a:cubicBezTo>
                      <a:pt x="48" y="93"/>
                      <a:pt x="48" y="93"/>
                      <a:pt x="48" y="93"/>
                    </a:cubicBezTo>
                    <a:cubicBezTo>
                      <a:pt x="49" y="93"/>
                      <a:pt x="49" y="93"/>
                      <a:pt x="49" y="93"/>
                    </a:cubicBezTo>
                    <a:cubicBezTo>
                      <a:pt x="62" y="93"/>
                      <a:pt x="75" y="91"/>
                      <a:pt x="87" y="88"/>
                    </a:cubicBezTo>
                    <a:cubicBezTo>
                      <a:pt x="91" y="88"/>
                      <a:pt x="92" y="87"/>
                      <a:pt x="95" y="86"/>
                    </a:cubicBezTo>
                    <a:cubicBezTo>
                      <a:pt x="96" y="85"/>
                      <a:pt x="97" y="85"/>
                      <a:pt x="97" y="78"/>
                    </a:cubicBezTo>
                    <a:cubicBezTo>
                      <a:pt x="97" y="76"/>
                      <a:pt x="97" y="74"/>
                      <a:pt x="97" y="72"/>
                    </a:cubicBezTo>
                    <a:close/>
                    <a:moveTo>
                      <a:pt x="19" y="63"/>
                    </a:moveTo>
                    <a:cubicBezTo>
                      <a:pt x="19" y="62"/>
                      <a:pt x="19" y="53"/>
                      <a:pt x="19" y="53"/>
                    </a:cubicBezTo>
                    <a:cubicBezTo>
                      <a:pt x="19" y="50"/>
                      <a:pt x="19" y="46"/>
                      <a:pt x="19" y="42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20" y="45"/>
                      <a:pt x="20" y="42"/>
                      <a:pt x="21" y="39"/>
                    </a:cubicBezTo>
                    <a:cubicBezTo>
                      <a:pt x="22" y="36"/>
                      <a:pt x="22" y="34"/>
                      <a:pt x="24" y="31"/>
                    </a:cubicBezTo>
                    <a:cubicBezTo>
                      <a:pt x="24" y="29"/>
                      <a:pt x="25" y="28"/>
                      <a:pt x="27" y="26"/>
                    </a:cubicBezTo>
                    <a:cubicBezTo>
                      <a:pt x="31" y="21"/>
                      <a:pt x="38" y="17"/>
                      <a:pt x="49" y="17"/>
                    </a:cubicBezTo>
                    <a:cubicBezTo>
                      <a:pt x="59" y="17"/>
                      <a:pt x="66" y="21"/>
                      <a:pt x="70" y="26"/>
                    </a:cubicBezTo>
                    <a:cubicBezTo>
                      <a:pt x="72" y="28"/>
                      <a:pt x="73" y="29"/>
                      <a:pt x="74" y="31"/>
                    </a:cubicBezTo>
                    <a:cubicBezTo>
                      <a:pt x="75" y="34"/>
                      <a:pt x="76" y="36"/>
                      <a:pt x="76" y="39"/>
                    </a:cubicBezTo>
                    <a:cubicBezTo>
                      <a:pt x="77" y="42"/>
                      <a:pt x="78" y="45"/>
                      <a:pt x="78" y="49"/>
                    </a:cubicBezTo>
                    <a:cubicBezTo>
                      <a:pt x="78" y="42"/>
                      <a:pt x="78" y="42"/>
                      <a:pt x="78" y="42"/>
                    </a:cubicBezTo>
                    <a:cubicBezTo>
                      <a:pt x="78" y="46"/>
                      <a:pt x="78" y="50"/>
                      <a:pt x="78" y="53"/>
                    </a:cubicBezTo>
                    <a:cubicBezTo>
                      <a:pt x="78" y="53"/>
                      <a:pt x="78" y="62"/>
                      <a:pt x="78" y="63"/>
                    </a:cubicBezTo>
                    <a:cubicBezTo>
                      <a:pt x="69" y="65"/>
                      <a:pt x="59" y="67"/>
                      <a:pt x="49" y="67"/>
                    </a:cubicBezTo>
                    <a:cubicBezTo>
                      <a:pt x="38" y="67"/>
                      <a:pt x="28" y="65"/>
                      <a:pt x="19" y="6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60" name="Rectangle 77">
                <a:extLst>
                  <a:ext uri="{FF2B5EF4-FFF2-40B4-BE49-F238E27FC236}">
                    <a16:creationId xmlns:a16="http://schemas.microsoft.com/office/drawing/2014/main" id="{6F9E4300-7CD1-4F07-9E9D-D3E0D8860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3" y="3345"/>
                <a:ext cx="41" cy="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61" name="Rectangle 78">
                <a:extLst>
                  <a:ext uri="{FF2B5EF4-FFF2-40B4-BE49-F238E27FC236}">
                    <a16:creationId xmlns:a16="http://schemas.microsoft.com/office/drawing/2014/main" id="{6E67B1E9-EEC4-4B2C-A3C0-E939A4FC7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7" y="3345"/>
                <a:ext cx="41" cy="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62" name="Freeform 79">
                <a:extLst>
                  <a:ext uri="{FF2B5EF4-FFF2-40B4-BE49-F238E27FC236}">
                    <a16:creationId xmlns:a16="http://schemas.microsoft.com/office/drawing/2014/main" id="{121E2BB6-E109-4634-B254-816C1780FC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4" y="3391"/>
                <a:ext cx="27" cy="8"/>
              </a:xfrm>
              <a:custGeom>
                <a:avLst/>
                <a:gdLst>
                  <a:gd name="T0" fmla="*/ 36 w 36"/>
                  <a:gd name="T1" fmla="*/ 6 h 12"/>
                  <a:gd name="T2" fmla="*/ 36 w 36"/>
                  <a:gd name="T3" fmla="*/ 6 h 12"/>
                  <a:gd name="T4" fmla="*/ 18 w 36"/>
                  <a:gd name="T5" fmla="*/ 12 h 12"/>
                  <a:gd name="T6" fmla="*/ 0 w 36"/>
                  <a:gd name="T7" fmla="*/ 6 h 12"/>
                  <a:gd name="T8" fmla="*/ 0 w 36"/>
                  <a:gd name="T9" fmla="*/ 6 h 12"/>
                  <a:gd name="T10" fmla="*/ 18 w 36"/>
                  <a:gd name="T11" fmla="*/ 0 h 12"/>
                  <a:gd name="T12" fmla="*/ 36 w 36"/>
                  <a:gd name="T13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2">
                    <a:moveTo>
                      <a:pt x="36" y="6"/>
                    </a:moveTo>
                    <a:cubicBezTo>
                      <a:pt x="36" y="6"/>
                      <a:pt x="36" y="6"/>
                      <a:pt x="36" y="6"/>
                    </a:cubicBezTo>
                    <a:cubicBezTo>
                      <a:pt x="36" y="10"/>
                      <a:pt x="28" y="12"/>
                      <a:pt x="18" y="12"/>
                    </a:cubicBezTo>
                    <a:cubicBezTo>
                      <a:pt x="9" y="12"/>
                      <a:pt x="1" y="10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8" y="0"/>
                      <a:pt x="18" y="0"/>
                    </a:cubicBezTo>
                    <a:cubicBezTo>
                      <a:pt x="28" y="0"/>
                      <a:pt x="36" y="3"/>
                      <a:pt x="36" y="6"/>
                    </a:cubicBezTo>
                    <a:close/>
                  </a:path>
                </a:pathLst>
              </a:custGeom>
              <a:solidFill>
                <a:srgbClr val="7A5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63" name="Freeform 80">
                <a:extLst>
                  <a:ext uri="{FF2B5EF4-FFF2-40B4-BE49-F238E27FC236}">
                    <a16:creationId xmlns:a16="http://schemas.microsoft.com/office/drawing/2014/main" id="{522B74D2-D9D5-4899-9A18-CB74BDB18C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3486"/>
                <a:ext cx="134" cy="168"/>
              </a:xfrm>
              <a:custGeom>
                <a:avLst/>
                <a:gdLst>
                  <a:gd name="T0" fmla="*/ 182 w 182"/>
                  <a:gd name="T1" fmla="*/ 0 h 227"/>
                  <a:gd name="T2" fmla="*/ 182 w 182"/>
                  <a:gd name="T3" fmla="*/ 3 h 227"/>
                  <a:gd name="T4" fmla="*/ 182 w 182"/>
                  <a:gd name="T5" fmla="*/ 3 h 227"/>
                  <a:gd name="T6" fmla="*/ 181 w 182"/>
                  <a:gd name="T7" fmla="*/ 10 h 227"/>
                  <a:gd name="T8" fmla="*/ 181 w 182"/>
                  <a:gd name="T9" fmla="*/ 11 h 227"/>
                  <a:gd name="T10" fmla="*/ 178 w 182"/>
                  <a:gd name="T11" fmla="*/ 36 h 227"/>
                  <a:gd name="T12" fmla="*/ 173 w 182"/>
                  <a:gd name="T13" fmla="*/ 77 h 227"/>
                  <a:gd name="T14" fmla="*/ 170 w 182"/>
                  <a:gd name="T15" fmla="*/ 96 h 227"/>
                  <a:gd name="T16" fmla="*/ 168 w 182"/>
                  <a:gd name="T17" fmla="*/ 111 h 227"/>
                  <a:gd name="T18" fmla="*/ 167 w 182"/>
                  <a:gd name="T19" fmla="*/ 116 h 227"/>
                  <a:gd name="T20" fmla="*/ 167 w 182"/>
                  <a:gd name="T21" fmla="*/ 117 h 227"/>
                  <a:gd name="T22" fmla="*/ 151 w 182"/>
                  <a:gd name="T23" fmla="*/ 221 h 227"/>
                  <a:gd name="T24" fmla="*/ 127 w 182"/>
                  <a:gd name="T25" fmla="*/ 224 h 227"/>
                  <a:gd name="T26" fmla="*/ 95 w 182"/>
                  <a:gd name="T27" fmla="*/ 227 h 227"/>
                  <a:gd name="T28" fmla="*/ 93 w 182"/>
                  <a:gd name="T29" fmla="*/ 227 h 227"/>
                  <a:gd name="T30" fmla="*/ 86 w 182"/>
                  <a:gd name="T31" fmla="*/ 227 h 227"/>
                  <a:gd name="T32" fmla="*/ 55 w 182"/>
                  <a:gd name="T33" fmla="*/ 225 h 227"/>
                  <a:gd name="T34" fmla="*/ 31 w 182"/>
                  <a:gd name="T35" fmla="*/ 222 h 227"/>
                  <a:gd name="T36" fmla="*/ 15 w 182"/>
                  <a:gd name="T37" fmla="*/ 117 h 227"/>
                  <a:gd name="T38" fmla="*/ 15 w 182"/>
                  <a:gd name="T39" fmla="*/ 116 h 227"/>
                  <a:gd name="T40" fmla="*/ 14 w 182"/>
                  <a:gd name="T41" fmla="*/ 111 h 227"/>
                  <a:gd name="T42" fmla="*/ 14 w 182"/>
                  <a:gd name="T43" fmla="*/ 110 h 227"/>
                  <a:gd name="T44" fmla="*/ 10 w 182"/>
                  <a:gd name="T45" fmla="*/ 78 h 227"/>
                  <a:gd name="T46" fmla="*/ 0 w 182"/>
                  <a:gd name="T47" fmla="*/ 3 h 227"/>
                  <a:gd name="T48" fmla="*/ 0 w 182"/>
                  <a:gd name="T49" fmla="*/ 3 h 227"/>
                  <a:gd name="T50" fmla="*/ 0 w 182"/>
                  <a:gd name="T51" fmla="*/ 0 h 227"/>
                  <a:gd name="T52" fmla="*/ 0 w 182"/>
                  <a:gd name="T53" fmla="*/ 0 h 227"/>
                  <a:gd name="T54" fmla="*/ 9 w 182"/>
                  <a:gd name="T55" fmla="*/ 11 h 227"/>
                  <a:gd name="T56" fmla="*/ 15 w 182"/>
                  <a:gd name="T57" fmla="*/ 19 h 227"/>
                  <a:gd name="T58" fmla="*/ 20 w 182"/>
                  <a:gd name="T59" fmla="*/ 25 h 227"/>
                  <a:gd name="T60" fmla="*/ 23 w 182"/>
                  <a:gd name="T61" fmla="*/ 30 h 227"/>
                  <a:gd name="T62" fmla="*/ 42 w 182"/>
                  <a:gd name="T63" fmla="*/ 54 h 227"/>
                  <a:gd name="T64" fmla="*/ 45 w 182"/>
                  <a:gd name="T65" fmla="*/ 58 h 227"/>
                  <a:gd name="T66" fmla="*/ 47 w 182"/>
                  <a:gd name="T67" fmla="*/ 61 h 227"/>
                  <a:gd name="T68" fmla="*/ 132 w 182"/>
                  <a:gd name="T69" fmla="*/ 61 h 227"/>
                  <a:gd name="T70" fmla="*/ 135 w 182"/>
                  <a:gd name="T71" fmla="*/ 57 h 227"/>
                  <a:gd name="T72" fmla="*/ 140 w 182"/>
                  <a:gd name="T73" fmla="*/ 51 h 227"/>
                  <a:gd name="T74" fmla="*/ 153 w 182"/>
                  <a:gd name="T75" fmla="*/ 35 h 227"/>
                  <a:gd name="T76" fmla="*/ 153 w 182"/>
                  <a:gd name="T77" fmla="*/ 35 h 227"/>
                  <a:gd name="T78" fmla="*/ 154 w 182"/>
                  <a:gd name="T79" fmla="*/ 33 h 227"/>
                  <a:gd name="T80" fmla="*/ 181 w 182"/>
                  <a:gd name="T81" fmla="*/ 2 h 227"/>
                  <a:gd name="T82" fmla="*/ 182 w 182"/>
                  <a:gd name="T83" fmla="*/ 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82" h="227">
                    <a:moveTo>
                      <a:pt x="182" y="0"/>
                    </a:moveTo>
                    <a:cubicBezTo>
                      <a:pt x="182" y="0"/>
                      <a:pt x="182" y="1"/>
                      <a:pt x="182" y="3"/>
                    </a:cubicBezTo>
                    <a:cubicBezTo>
                      <a:pt x="182" y="3"/>
                      <a:pt x="182" y="3"/>
                      <a:pt x="182" y="3"/>
                    </a:cubicBezTo>
                    <a:cubicBezTo>
                      <a:pt x="182" y="5"/>
                      <a:pt x="181" y="7"/>
                      <a:pt x="181" y="10"/>
                    </a:cubicBezTo>
                    <a:cubicBezTo>
                      <a:pt x="181" y="11"/>
                      <a:pt x="181" y="11"/>
                      <a:pt x="181" y="11"/>
                    </a:cubicBezTo>
                    <a:cubicBezTo>
                      <a:pt x="180" y="17"/>
                      <a:pt x="179" y="25"/>
                      <a:pt x="178" y="36"/>
                    </a:cubicBezTo>
                    <a:cubicBezTo>
                      <a:pt x="177" y="47"/>
                      <a:pt x="175" y="62"/>
                      <a:pt x="173" y="77"/>
                    </a:cubicBezTo>
                    <a:cubicBezTo>
                      <a:pt x="172" y="83"/>
                      <a:pt x="171" y="90"/>
                      <a:pt x="170" y="96"/>
                    </a:cubicBezTo>
                    <a:cubicBezTo>
                      <a:pt x="170" y="101"/>
                      <a:pt x="169" y="106"/>
                      <a:pt x="168" y="111"/>
                    </a:cubicBezTo>
                    <a:cubicBezTo>
                      <a:pt x="168" y="113"/>
                      <a:pt x="168" y="114"/>
                      <a:pt x="167" y="116"/>
                    </a:cubicBezTo>
                    <a:cubicBezTo>
                      <a:pt x="167" y="116"/>
                      <a:pt x="167" y="117"/>
                      <a:pt x="167" y="117"/>
                    </a:cubicBezTo>
                    <a:cubicBezTo>
                      <a:pt x="163" y="151"/>
                      <a:pt x="157" y="188"/>
                      <a:pt x="151" y="221"/>
                    </a:cubicBezTo>
                    <a:cubicBezTo>
                      <a:pt x="143" y="222"/>
                      <a:pt x="135" y="223"/>
                      <a:pt x="127" y="224"/>
                    </a:cubicBezTo>
                    <a:cubicBezTo>
                      <a:pt x="117" y="226"/>
                      <a:pt x="106" y="226"/>
                      <a:pt x="95" y="227"/>
                    </a:cubicBezTo>
                    <a:cubicBezTo>
                      <a:pt x="95" y="227"/>
                      <a:pt x="94" y="227"/>
                      <a:pt x="93" y="227"/>
                    </a:cubicBezTo>
                    <a:cubicBezTo>
                      <a:pt x="91" y="227"/>
                      <a:pt x="89" y="227"/>
                      <a:pt x="86" y="227"/>
                    </a:cubicBezTo>
                    <a:cubicBezTo>
                      <a:pt x="76" y="227"/>
                      <a:pt x="65" y="226"/>
                      <a:pt x="55" y="225"/>
                    </a:cubicBezTo>
                    <a:cubicBezTo>
                      <a:pt x="47" y="225"/>
                      <a:pt x="39" y="224"/>
                      <a:pt x="31" y="222"/>
                    </a:cubicBezTo>
                    <a:cubicBezTo>
                      <a:pt x="25" y="189"/>
                      <a:pt x="20" y="152"/>
                      <a:pt x="15" y="117"/>
                    </a:cubicBezTo>
                    <a:cubicBezTo>
                      <a:pt x="15" y="117"/>
                      <a:pt x="15" y="116"/>
                      <a:pt x="15" y="116"/>
                    </a:cubicBezTo>
                    <a:cubicBezTo>
                      <a:pt x="14" y="114"/>
                      <a:pt x="14" y="112"/>
                      <a:pt x="14" y="111"/>
                    </a:cubicBezTo>
                    <a:cubicBezTo>
                      <a:pt x="14" y="111"/>
                      <a:pt x="14" y="111"/>
                      <a:pt x="14" y="110"/>
                    </a:cubicBezTo>
                    <a:cubicBezTo>
                      <a:pt x="12" y="99"/>
                      <a:pt x="11" y="88"/>
                      <a:pt x="10" y="78"/>
                    </a:cubicBezTo>
                    <a:cubicBezTo>
                      <a:pt x="5" y="41"/>
                      <a:pt x="1" y="1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132" y="61"/>
                      <a:pt x="132" y="61"/>
                      <a:pt x="132" y="61"/>
                    </a:cubicBezTo>
                    <a:cubicBezTo>
                      <a:pt x="135" y="57"/>
                      <a:pt x="135" y="57"/>
                      <a:pt x="135" y="57"/>
                    </a:cubicBezTo>
                    <a:cubicBezTo>
                      <a:pt x="140" y="51"/>
                      <a:pt x="140" y="51"/>
                      <a:pt x="140" y="51"/>
                    </a:cubicBezTo>
                    <a:cubicBezTo>
                      <a:pt x="153" y="35"/>
                      <a:pt x="153" y="35"/>
                      <a:pt x="153" y="35"/>
                    </a:cubicBezTo>
                    <a:cubicBezTo>
                      <a:pt x="153" y="35"/>
                      <a:pt x="153" y="35"/>
                      <a:pt x="153" y="35"/>
                    </a:cubicBezTo>
                    <a:cubicBezTo>
                      <a:pt x="154" y="33"/>
                      <a:pt x="154" y="33"/>
                      <a:pt x="154" y="33"/>
                    </a:cubicBezTo>
                    <a:cubicBezTo>
                      <a:pt x="181" y="2"/>
                      <a:pt x="181" y="2"/>
                      <a:pt x="181" y="2"/>
                    </a:cubicBezTo>
                    <a:cubicBezTo>
                      <a:pt x="182" y="0"/>
                      <a:pt x="182" y="0"/>
                      <a:pt x="1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64" name="Freeform 81">
                <a:extLst>
                  <a:ext uri="{FF2B5EF4-FFF2-40B4-BE49-F238E27FC236}">
                    <a16:creationId xmlns:a16="http://schemas.microsoft.com/office/drawing/2014/main" id="{CE3AC1F3-B675-418C-8FF7-61D9CF4E6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2" y="3526"/>
                <a:ext cx="52" cy="128"/>
              </a:xfrm>
              <a:custGeom>
                <a:avLst/>
                <a:gdLst>
                  <a:gd name="T0" fmla="*/ 72 w 72"/>
                  <a:gd name="T1" fmla="*/ 170 h 173"/>
                  <a:gd name="T2" fmla="*/ 40 w 72"/>
                  <a:gd name="T3" fmla="*/ 173 h 173"/>
                  <a:gd name="T4" fmla="*/ 38 w 72"/>
                  <a:gd name="T5" fmla="*/ 173 h 173"/>
                  <a:gd name="T6" fmla="*/ 31 w 72"/>
                  <a:gd name="T7" fmla="*/ 173 h 173"/>
                  <a:gd name="T8" fmla="*/ 0 w 72"/>
                  <a:gd name="T9" fmla="*/ 171 h 173"/>
                  <a:gd name="T10" fmla="*/ 6 w 72"/>
                  <a:gd name="T11" fmla="*/ 104 h 173"/>
                  <a:gd name="T12" fmla="*/ 23 w 72"/>
                  <a:gd name="T13" fmla="*/ 68 h 173"/>
                  <a:gd name="T14" fmla="*/ 8 w 72"/>
                  <a:gd name="T15" fmla="*/ 45 h 173"/>
                  <a:gd name="T16" fmla="*/ 6 w 72"/>
                  <a:gd name="T17" fmla="*/ 40 h 173"/>
                  <a:gd name="T18" fmla="*/ 3 w 72"/>
                  <a:gd name="T19" fmla="*/ 31 h 173"/>
                  <a:gd name="T20" fmla="*/ 1 w 72"/>
                  <a:gd name="T21" fmla="*/ 25 h 173"/>
                  <a:gd name="T22" fmla="*/ 1 w 72"/>
                  <a:gd name="T23" fmla="*/ 24 h 173"/>
                  <a:gd name="T24" fmla="*/ 7 w 72"/>
                  <a:gd name="T25" fmla="*/ 20 h 173"/>
                  <a:gd name="T26" fmla="*/ 27 w 72"/>
                  <a:gd name="T27" fmla="*/ 8 h 173"/>
                  <a:gd name="T28" fmla="*/ 30 w 72"/>
                  <a:gd name="T29" fmla="*/ 7 h 173"/>
                  <a:gd name="T30" fmla="*/ 31 w 72"/>
                  <a:gd name="T31" fmla="*/ 7 h 173"/>
                  <a:gd name="T32" fmla="*/ 34 w 72"/>
                  <a:gd name="T33" fmla="*/ 6 h 173"/>
                  <a:gd name="T34" fmla="*/ 36 w 72"/>
                  <a:gd name="T35" fmla="*/ 5 h 173"/>
                  <a:gd name="T36" fmla="*/ 38 w 72"/>
                  <a:gd name="T37" fmla="*/ 4 h 173"/>
                  <a:gd name="T38" fmla="*/ 38 w 72"/>
                  <a:gd name="T39" fmla="*/ 4 h 173"/>
                  <a:gd name="T40" fmla="*/ 39 w 72"/>
                  <a:gd name="T41" fmla="*/ 4 h 173"/>
                  <a:gd name="T42" fmla="*/ 39 w 72"/>
                  <a:gd name="T43" fmla="*/ 4 h 173"/>
                  <a:gd name="T44" fmla="*/ 41 w 72"/>
                  <a:gd name="T45" fmla="*/ 4 h 173"/>
                  <a:gd name="T46" fmla="*/ 41 w 72"/>
                  <a:gd name="T47" fmla="*/ 4 h 173"/>
                  <a:gd name="T48" fmla="*/ 39 w 72"/>
                  <a:gd name="T49" fmla="*/ 5 h 173"/>
                  <a:gd name="T50" fmla="*/ 38 w 72"/>
                  <a:gd name="T51" fmla="*/ 5 h 173"/>
                  <a:gd name="T52" fmla="*/ 38 w 72"/>
                  <a:gd name="T53" fmla="*/ 5 h 173"/>
                  <a:gd name="T54" fmla="*/ 39 w 72"/>
                  <a:gd name="T55" fmla="*/ 5 h 173"/>
                  <a:gd name="T56" fmla="*/ 40 w 72"/>
                  <a:gd name="T57" fmla="*/ 5 h 173"/>
                  <a:gd name="T58" fmla="*/ 42 w 72"/>
                  <a:gd name="T59" fmla="*/ 7 h 173"/>
                  <a:gd name="T60" fmla="*/ 44 w 72"/>
                  <a:gd name="T61" fmla="*/ 7 h 173"/>
                  <a:gd name="T62" fmla="*/ 50 w 72"/>
                  <a:gd name="T63" fmla="*/ 10 h 173"/>
                  <a:gd name="T64" fmla="*/ 66 w 72"/>
                  <a:gd name="T65" fmla="*/ 19 h 173"/>
                  <a:gd name="T66" fmla="*/ 71 w 72"/>
                  <a:gd name="T67" fmla="*/ 24 h 173"/>
                  <a:gd name="T68" fmla="*/ 71 w 72"/>
                  <a:gd name="T69" fmla="*/ 26 h 173"/>
                  <a:gd name="T70" fmla="*/ 69 w 72"/>
                  <a:gd name="T71" fmla="*/ 31 h 173"/>
                  <a:gd name="T72" fmla="*/ 64 w 72"/>
                  <a:gd name="T73" fmla="*/ 45 h 173"/>
                  <a:gd name="T74" fmla="*/ 49 w 72"/>
                  <a:gd name="T75" fmla="*/ 68 h 173"/>
                  <a:gd name="T76" fmla="*/ 66 w 72"/>
                  <a:gd name="T77" fmla="*/ 104 h 173"/>
                  <a:gd name="T78" fmla="*/ 72 w 72"/>
                  <a:gd name="T79" fmla="*/ 17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2" h="173">
                    <a:moveTo>
                      <a:pt x="72" y="170"/>
                    </a:moveTo>
                    <a:cubicBezTo>
                      <a:pt x="62" y="172"/>
                      <a:pt x="51" y="172"/>
                      <a:pt x="40" y="173"/>
                    </a:cubicBezTo>
                    <a:cubicBezTo>
                      <a:pt x="40" y="173"/>
                      <a:pt x="39" y="173"/>
                      <a:pt x="38" y="173"/>
                    </a:cubicBezTo>
                    <a:cubicBezTo>
                      <a:pt x="36" y="173"/>
                      <a:pt x="34" y="173"/>
                      <a:pt x="31" y="173"/>
                    </a:cubicBezTo>
                    <a:cubicBezTo>
                      <a:pt x="21" y="173"/>
                      <a:pt x="10" y="172"/>
                      <a:pt x="0" y="171"/>
                    </a:cubicBezTo>
                    <a:cubicBezTo>
                      <a:pt x="2" y="135"/>
                      <a:pt x="6" y="104"/>
                      <a:pt x="6" y="104"/>
                    </a:cubicBezTo>
                    <a:cubicBezTo>
                      <a:pt x="7" y="88"/>
                      <a:pt x="23" y="68"/>
                      <a:pt x="23" y="68"/>
                    </a:cubicBezTo>
                    <a:cubicBezTo>
                      <a:pt x="17" y="63"/>
                      <a:pt x="12" y="54"/>
                      <a:pt x="8" y="45"/>
                    </a:cubicBezTo>
                    <a:cubicBezTo>
                      <a:pt x="8" y="43"/>
                      <a:pt x="7" y="42"/>
                      <a:pt x="6" y="40"/>
                    </a:cubicBezTo>
                    <a:cubicBezTo>
                      <a:pt x="5" y="37"/>
                      <a:pt x="4" y="34"/>
                      <a:pt x="3" y="31"/>
                    </a:cubicBezTo>
                    <a:cubicBezTo>
                      <a:pt x="2" y="29"/>
                      <a:pt x="2" y="27"/>
                      <a:pt x="1" y="25"/>
                    </a:cubicBezTo>
                    <a:cubicBezTo>
                      <a:pt x="1" y="25"/>
                      <a:pt x="1" y="24"/>
                      <a:pt x="1" y="24"/>
                    </a:cubicBezTo>
                    <a:cubicBezTo>
                      <a:pt x="1" y="24"/>
                      <a:pt x="3" y="23"/>
                      <a:pt x="7" y="20"/>
                    </a:cubicBezTo>
                    <a:cubicBezTo>
                      <a:pt x="11" y="17"/>
                      <a:pt x="19" y="12"/>
                      <a:pt x="27" y="8"/>
                    </a:cubicBezTo>
                    <a:cubicBezTo>
                      <a:pt x="28" y="8"/>
                      <a:pt x="29" y="8"/>
                      <a:pt x="30" y="7"/>
                    </a:cubicBezTo>
                    <a:cubicBezTo>
                      <a:pt x="30" y="7"/>
                      <a:pt x="31" y="7"/>
                      <a:pt x="31" y="7"/>
                    </a:cubicBezTo>
                    <a:cubicBezTo>
                      <a:pt x="32" y="6"/>
                      <a:pt x="33" y="6"/>
                      <a:pt x="34" y="6"/>
                    </a:cubicBezTo>
                    <a:cubicBezTo>
                      <a:pt x="34" y="5"/>
                      <a:pt x="35" y="5"/>
                      <a:pt x="36" y="5"/>
                    </a:cubicBezTo>
                    <a:cubicBezTo>
                      <a:pt x="37" y="5"/>
                      <a:pt x="37" y="5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4"/>
                      <a:pt x="38" y="4"/>
                      <a:pt x="39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51" y="0"/>
                      <a:pt x="45" y="2"/>
                      <a:pt x="41" y="4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0" y="4"/>
                      <a:pt x="39" y="5"/>
                      <a:pt x="39" y="5"/>
                    </a:cubicBezTo>
                    <a:cubicBezTo>
                      <a:pt x="39" y="5"/>
                      <a:pt x="38" y="5"/>
                      <a:pt x="38" y="5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8" y="5"/>
                      <a:pt x="38" y="5"/>
                      <a:pt x="39" y="5"/>
                    </a:cubicBezTo>
                    <a:cubicBezTo>
                      <a:pt x="39" y="5"/>
                      <a:pt x="39" y="5"/>
                      <a:pt x="40" y="5"/>
                    </a:cubicBezTo>
                    <a:cubicBezTo>
                      <a:pt x="40" y="6"/>
                      <a:pt x="41" y="6"/>
                      <a:pt x="42" y="7"/>
                    </a:cubicBezTo>
                    <a:cubicBezTo>
                      <a:pt x="43" y="7"/>
                      <a:pt x="43" y="7"/>
                      <a:pt x="44" y="7"/>
                    </a:cubicBezTo>
                    <a:cubicBezTo>
                      <a:pt x="46" y="8"/>
                      <a:pt x="48" y="9"/>
                      <a:pt x="50" y="10"/>
                    </a:cubicBezTo>
                    <a:cubicBezTo>
                      <a:pt x="55" y="13"/>
                      <a:pt x="62" y="16"/>
                      <a:pt x="66" y="19"/>
                    </a:cubicBezTo>
                    <a:cubicBezTo>
                      <a:pt x="68" y="21"/>
                      <a:pt x="70" y="23"/>
                      <a:pt x="71" y="24"/>
                    </a:cubicBezTo>
                    <a:cubicBezTo>
                      <a:pt x="71" y="24"/>
                      <a:pt x="71" y="25"/>
                      <a:pt x="71" y="26"/>
                    </a:cubicBezTo>
                    <a:cubicBezTo>
                      <a:pt x="70" y="27"/>
                      <a:pt x="70" y="29"/>
                      <a:pt x="69" y="31"/>
                    </a:cubicBezTo>
                    <a:cubicBezTo>
                      <a:pt x="68" y="35"/>
                      <a:pt x="66" y="40"/>
                      <a:pt x="64" y="45"/>
                    </a:cubicBezTo>
                    <a:cubicBezTo>
                      <a:pt x="60" y="54"/>
                      <a:pt x="55" y="63"/>
                      <a:pt x="49" y="68"/>
                    </a:cubicBezTo>
                    <a:cubicBezTo>
                      <a:pt x="49" y="68"/>
                      <a:pt x="66" y="88"/>
                      <a:pt x="66" y="104"/>
                    </a:cubicBezTo>
                    <a:cubicBezTo>
                      <a:pt x="66" y="104"/>
                      <a:pt x="70" y="134"/>
                      <a:pt x="72" y="170"/>
                    </a:cubicBezTo>
                    <a:close/>
                  </a:path>
                </a:pathLst>
              </a:custGeom>
              <a:solidFill>
                <a:srgbClr val="2A32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65" name="Freeform 82">
                <a:extLst>
                  <a:ext uri="{FF2B5EF4-FFF2-40B4-BE49-F238E27FC236}">
                    <a16:creationId xmlns:a16="http://schemas.microsoft.com/office/drawing/2014/main" id="{3B0975F7-F380-47AD-8338-0F1333E55C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0" y="3527"/>
                <a:ext cx="61" cy="45"/>
              </a:xfrm>
              <a:custGeom>
                <a:avLst/>
                <a:gdLst>
                  <a:gd name="T0" fmla="*/ 2 w 61"/>
                  <a:gd name="T1" fmla="*/ 45 h 45"/>
                  <a:gd name="T2" fmla="*/ 61 w 61"/>
                  <a:gd name="T3" fmla="*/ 3 h 45"/>
                  <a:gd name="T4" fmla="*/ 57 w 61"/>
                  <a:gd name="T5" fmla="*/ 1 h 45"/>
                  <a:gd name="T6" fmla="*/ 27 w 61"/>
                  <a:gd name="T7" fmla="*/ 0 h 45"/>
                  <a:gd name="T8" fmla="*/ 0 w 61"/>
                  <a:gd name="T9" fmla="*/ 30 h 45"/>
                  <a:gd name="T10" fmla="*/ 2 w 6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45">
                    <a:moveTo>
                      <a:pt x="2" y="45"/>
                    </a:moveTo>
                    <a:lnTo>
                      <a:pt x="61" y="3"/>
                    </a:lnTo>
                    <a:lnTo>
                      <a:pt x="57" y="1"/>
                    </a:lnTo>
                    <a:lnTo>
                      <a:pt x="27" y="0"/>
                    </a:lnTo>
                    <a:lnTo>
                      <a:pt x="0" y="30"/>
                    </a:lnTo>
                    <a:lnTo>
                      <a:pt x="2" y="45"/>
                    </a:lnTo>
                    <a:close/>
                  </a:path>
                </a:pathLst>
              </a:custGeom>
              <a:solidFill>
                <a:srgbClr val="D3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66" name="Freeform 83">
                <a:extLst>
                  <a:ext uri="{FF2B5EF4-FFF2-40B4-BE49-F238E27FC236}">
                    <a16:creationId xmlns:a16="http://schemas.microsoft.com/office/drawing/2014/main" id="{31304FAA-8C63-439E-B72A-AA09EB5CCF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6" y="3528"/>
                <a:ext cx="61" cy="45"/>
              </a:xfrm>
              <a:custGeom>
                <a:avLst/>
                <a:gdLst>
                  <a:gd name="T0" fmla="*/ 59 w 61"/>
                  <a:gd name="T1" fmla="*/ 45 h 45"/>
                  <a:gd name="T2" fmla="*/ 0 w 61"/>
                  <a:gd name="T3" fmla="*/ 3 h 45"/>
                  <a:gd name="T4" fmla="*/ 4 w 61"/>
                  <a:gd name="T5" fmla="*/ 1 h 45"/>
                  <a:gd name="T6" fmla="*/ 34 w 61"/>
                  <a:gd name="T7" fmla="*/ 0 h 45"/>
                  <a:gd name="T8" fmla="*/ 61 w 61"/>
                  <a:gd name="T9" fmla="*/ 30 h 45"/>
                  <a:gd name="T10" fmla="*/ 59 w 6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45">
                    <a:moveTo>
                      <a:pt x="59" y="45"/>
                    </a:moveTo>
                    <a:lnTo>
                      <a:pt x="0" y="3"/>
                    </a:lnTo>
                    <a:lnTo>
                      <a:pt x="4" y="1"/>
                    </a:lnTo>
                    <a:lnTo>
                      <a:pt x="34" y="0"/>
                    </a:lnTo>
                    <a:lnTo>
                      <a:pt x="61" y="30"/>
                    </a:lnTo>
                    <a:lnTo>
                      <a:pt x="59" y="45"/>
                    </a:lnTo>
                    <a:close/>
                  </a:path>
                </a:pathLst>
              </a:custGeom>
              <a:solidFill>
                <a:srgbClr val="D3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67" name="Freeform 84">
                <a:extLst>
                  <a:ext uri="{FF2B5EF4-FFF2-40B4-BE49-F238E27FC236}">
                    <a16:creationId xmlns:a16="http://schemas.microsoft.com/office/drawing/2014/main" id="{0568DA2C-CF60-49E2-B394-44FCC5C608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3480"/>
                <a:ext cx="69" cy="88"/>
              </a:xfrm>
              <a:custGeom>
                <a:avLst/>
                <a:gdLst>
                  <a:gd name="T0" fmla="*/ 8 w 94"/>
                  <a:gd name="T1" fmla="*/ 0 h 119"/>
                  <a:gd name="T2" fmla="*/ 94 w 94"/>
                  <a:gd name="T3" fmla="*/ 63 h 119"/>
                  <a:gd name="T4" fmla="*/ 94 w 94"/>
                  <a:gd name="T5" fmla="*/ 69 h 119"/>
                  <a:gd name="T6" fmla="*/ 14 w 94"/>
                  <a:gd name="T7" fmla="*/ 119 h 119"/>
                  <a:gd name="T8" fmla="*/ 0 w 94"/>
                  <a:gd name="T9" fmla="*/ 3 h 119"/>
                  <a:gd name="T10" fmla="*/ 8 w 94"/>
                  <a:gd name="T1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119">
                    <a:moveTo>
                      <a:pt x="8" y="0"/>
                    </a:moveTo>
                    <a:cubicBezTo>
                      <a:pt x="8" y="0"/>
                      <a:pt x="60" y="60"/>
                      <a:pt x="94" y="63"/>
                    </a:cubicBezTo>
                    <a:cubicBezTo>
                      <a:pt x="94" y="69"/>
                      <a:pt x="94" y="69"/>
                      <a:pt x="94" y="69"/>
                    </a:cubicBezTo>
                    <a:cubicBezTo>
                      <a:pt x="94" y="69"/>
                      <a:pt x="40" y="92"/>
                      <a:pt x="14" y="119"/>
                    </a:cubicBezTo>
                    <a:cubicBezTo>
                      <a:pt x="14" y="119"/>
                      <a:pt x="2" y="46"/>
                      <a:pt x="0" y="3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68" name="Freeform 85">
                <a:extLst>
                  <a:ext uri="{FF2B5EF4-FFF2-40B4-BE49-F238E27FC236}">
                    <a16:creationId xmlns:a16="http://schemas.microsoft.com/office/drawing/2014/main" id="{BCD4C697-41B9-439E-9E12-ECEC6AB7CD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7" y="3482"/>
                <a:ext cx="68" cy="86"/>
              </a:xfrm>
              <a:custGeom>
                <a:avLst/>
                <a:gdLst>
                  <a:gd name="T0" fmla="*/ 85 w 93"/>
                  <a:gd name="T1" fmla="*/ 0 h 117"/>
                  <a:gd name="T2" fmla="*/ 0 w 93"/>
                  <a:gd name="T3" fmla="*/ 61 h 117"/>
                  <a:gd name="T4" fmla="*/ 0 w 93"/>
                  <a:gd name="T5" fmla="*/ 67 h 117"/>
                  <a:gd name="T6" fmla="*/ 5 w 93"/>
                  <a:gd name="T7" fmla="*/ 69 h 117"/>
                  <a:gd name="T8" fmla="*/ 80 w 93"/>
                  <a:gd name="T9" fmla="*/ 117 h 117"/>
                  <a:gd name="T10" fmla="*/ 93 w 93"/>
                  <a:gd name="T11" fmla="*/ 1 h 117"/>
                  <a:gd name="T12" fmla="*/ 85 w 93"/>
                  <a:gd name="T13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117">
                    <a:moveTo>
                      <a:pt x="85" y="0"/>
                    </a:moveTo>
                    <a:cubicBezTo>
                      <a:pt x="85" y="0"/>
                      <a:pt x="34" y="58"/>
                      <a:pt x="0" y="61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7"/>
                      <a:pt x="1" y="67"/>
                      <a:pt x="5" y="69"/>
                    </a:cubicBezTo>
                    <a:cubicBezTo>
                      <a:pt x="19" y="75"/>
                      <a:pt x="58" y="95"/>
                      <a:pt x="80" y="117"/>
                    </a:cubicBezTo>
                    <a:cubicBezTo>
                      <a:pt x="80" y="117"/>
                      <a:pt x="92" y="44"/>
                      <a:pt x="93" y="1"/>
                    </a:cubicBez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69" name="Freeform 86">
                <a:extLst>
                  <a:ext uri="{FF2B5EF4-FFF2-40B4-BE49-F238E27FC236}">
                    <a16:creationId xmlns:a16="http://schemas.microsoft.com/office/drawing/2014/main" id="{CC3A5F8D-2A2E-42C5-B71B-E054420135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8" y="3325"/>
                <a:ext cx="36" cy="134"/>
              </a:xfrm>
              <a:custGeom>
                <a:avLst/>
                <a:gdLst>
                  <a:gd name="T0" fmla="*/ 49 w 49"/>
                  <a:gd name="T1" fmla="*/ 175 h 181"/>
                  <a:gd name="T2" fmla="*/ 10 w 49"/>
                  <a:gd name="T3" fmla="*/ 96 h 181"/>
                  <a:gd name="T4" fmla="*/ 10 w 49"/>
                  <a:gd name="T5" fmla="*/ 0 h 181"/>
                  <a:gd name="T6" fmla="*/ 0 w 49"/>
                  <a:gd name="T7" fmla="*/ 13 h 181"/>
                  <a:gd name="T8" fmla="*/ 5 w 49"/>
                  <a:gd name="T9" fmla="*/ 123 h 181"/>
                  <a:gd name="T10" fmla="*/ 24 w 49"/>
                  <a:gd name="T11" fmla="*/ 160 h 181"/>
                  <a:gd name="T12" fmla="*/ 44 w 49"/>
                  <a:gd name="T13" fmla="*/ 181 h 181"/>
                  <a:gd name="T14" fmla="*/ 49 w 49"/>
                  <a:gd name="T15" fmla="*/ 175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" h="181">
                    <a:moveTo>
                      <a:pt x="49" y="175"/>
                    </a:moveTo>
                    <a:cubicBezTo>
                      <a:pt x="26" y="157"/>
                      <a:pt x="10" y="127"/>
                      <a:pt x="10" y="96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5" y="123"/>
                      <a:pt x="5" y="123"/>
                      <a:pt x="5" y="123"/>
                    </a:cubicBezTo>
                    <a:cubicBezTo>
                      <a:pt x="24" y="160"/>
                      <a:pt x="24" y="160"/>
                      <a:pt x="24" y="160"/>
                    </a:cubicBezTo>
                    <a:cubicBezTo>
                      <a:pt x="44" y="181"/>
                      <a:pt x="44" y="181"/>
                      <a:pt x="44" y="181"/>
                    </a:cubicBezTo>
                    <a:lnTo>
                      <a:pt x="49" y="1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70" name="Freeform 87">
                <a:extLst>
                  <a:ext uri="{FF2B5EF4-FFF2-40B4-BE49-F238E27FC236}">
                    <a16:creationId xmlns:a16="http://schemas.microsoft.com/office/drawing/2014/main" id="{F2288A60-41C3-4975-B8F8-80ABC54EF3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" y="3328"/>
                <a:ext cx="43" cy="134"/>
              </a:xfrm>
              <a:custGeom>
                <a:avLst/>
                <a:gdLst>
                  <a:gd name="T0" fmla="*/ 0 w 58"/>
                  <a:gd name="T1" fmla="*/ 172 h 180"/>
                  <a:gd name="T2" fmla="*/ 44 w 58"/>
                  <a:gd name="T3" fmla="*/ 91 h 180"/>
                  <a:gd name="T4" fmla="*/ 44 w 58"/>
                  <a:gd name="T5" fmla="*/ 0 h 180"/>
                  <a:gd name="T6" fmla="*/ 58 w 58"/>
                  <a:gd name="T7" fmla="*/ 7 h 180"/>
                  <a:gd name="T8" fmla="*/ 50 w 58"/>
                  <a:gd name="T9" fmla="*/ 118 h 180"/>
                  <a:gd name="T10" fmla="*/ 31 w 58"/>
                  <a:gd name="T11" fmla="*/ 155 h 180"/>
                  <a:gd name="T12" fmla="*/ 4 w 58"/>
                  <a:gd name="T13" fmla="*/ 180 h 180"/>
                  <a:gd name="T14" fmla="*/ 0 w 58"/>
                  <a:gd name="T15" fmla="*/ 172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180">
                    <a:moveTo>
                      <a:pt x="0" y="172"/>
                    </a:moveTo>
                    <a:cubicBezTo>
                      <a:pt x="23" y="154"/>
                      <a:pt x="44" y="122"/>
                      <a:pt x="44" y="91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58" y="7"/>
                      <a:pt x="58" y="7"/>
                      <a:pt x="58" y="7"/>
                    </a:cubicBezTo>
                    <a:cubicBezTo>
                      <a:pt x="50" y="118"/>
                      <a:pt x="50" y="118"/>
                      <a:pt x="50" y="118"/>
                    </a:cubicBezTo>
                    <a:cubicBezTo>
                      <a:pt x="31" y="155"/>
                      <a:pt x="31" y="155"/>
                      <a:pt x="31" y="155"/>
                    </a:cubicBezTo>
                    <a:cubicBezTo>
                      <a:pt x="4" y="180"/>
                      <a:pt x="4" y="180"/>
                      <a:pt x="4" y="180"/>
                    </a:cubicBezTo>
                    <a:lnTo>
                      <a:pt x="0" y="17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71" name="Freeform 88">
                <a:extLst>
                  <a:ext uri="{FF2B5EF4-FFF2-40B4-BE49-F238E27FC236}">
                    <a16:creationId xmlns:a16="http://schemas.microsoft.com/office/drawing/2014/main" id="{15E3A44E-56C9-4F1A-9549-E524369692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7" y="3243"/>
                <a:ext cx="96" cy="100"/>
              </a:xfrm>
              <a:custGeom>
                <a:avLst/>
                <a:gdLst>
                  <a:gd name="T0" fmla="*/ 124 w 131"/>
                  <a:gd name="T1" fmla="*/ 86 h 135"/>
                  <a:gd name="T2" fmla="*/ 101 w 131"/>
                  <a:gd name="T3" fmla="*/ 135 h 135"/>
                  <a:gd name="T4" fmla="*/ 0 w 131"/>
                  <a:gd name="T5" fmla="*/ 88 h 135"/>
                  <a:gd name="T6" fmla="*/ 99 w 131"/>
                  <a:gd name="T7" fmla="*/ 0 h 135"/>
                  <a:gd name="T8" fmla="*/ 124 w 131"/>
                  <a:gd name="T9" fmla="*/ 8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35">
                    <a:moveTo>
                      <a:pt x="124" y="86"/>
                    </a:moveTo>
                    <a:cubicBezTo>
                      <a:pt x="121" y="100"/>
                      <a:pt x="101" y="135"/>
                      <a:pt x="101" y="135"/>
                    </a:cubicBezTo>
                    <a:cubicBezTo>
                      <a:pt x="101" y="114"/>
                      <a:pt x="48" y="108"/>
                      <a:pt x="0" y="88"/>
                    </a:cubicBezTo>
                    <a:cubicBezTo>
                      <a:pt x="60" y="80"/>
                      <a:pt x="107" y="20"/>
                      <a:pt x="99" y="0"/>
                    </a:cubicBezTo>
                    <a:cubicBezTo>
                      <a:pt x="128" y="20"/>
                      <a:pt x="131" y="51"/>
                      <a:pt x="124" y="86"/>
                    </a:cubicBezTo>
                    <a:close/>
                  </a:path>
                </a:pathLst>
              </a:custGeom>
              <a:solidFill>
                <a:srgbClr val="505050">
                  <a:lumMod val="7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72" name="Freeform 89">
                <a:extLst>
                  <a:ext uri="{FF2B5EF4-FFF2-40B4-BE49-F238E27FC236}">
                    <a16:creationId xmlns:a16="http://schemas.microsoft.com/office/drawing/2014/main" id="{F0E15404-862C-4C33-AD66-BE9B35AAD5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0" y="3215"/>
                <a:ext cx="180" cy="128"/>
              </a:xfrm>
              <a:custGeom>
                <a:avLst/>
                <a:gdLst>
                  <a:gd name="T0" fmla="*/ 132 w 246"/>
                  <a:gd name="T1" fmla="*/ 126 h 173"/>
                  <a:gd name="T2" fmla="*/ 35 w 246"/>
                  <a:gd name="T3" fmla="*/ 173 h 173"/>
                  <a:gd name="T4" fmla="*/ 13 w 246"/>
                  <a:gd name="T5" fmla="*/ 124 h 173"/>
                  <a:gd name="T6" fmla="*/ 126 w 246"/>
                  <a:gd name="T7" fmla="*/ 0 h 173"/>
                  <a:gd name="T8" fmla="*/ 143 w 246"/>
                  <a:gd name="T9" fmla="*/ 0 h 173"/>
                  <a:gd name="T10" fmla="*/ 231 w 246"/>
                  <a:gd name="T11" fmla="*/ 34 h 173"/>
                  <a:gd name="T12" fmla="*/ 231 w 246"/>
                  <a:gd name="T13" fmla="*/ 34 h 173"/>
                  <a:gd name="T14" fmla="*/ 132 w 246"/>
                  <a:gd name="T15" fmla="*/ 126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173">
                    <a:moveTo>
                      <a:pt x="132" y="126"/>
                    </a:moveTo>
                    <a:cubicBezTo>
                      <a:pt x="81" y="133"/>
                      <a:pt x="35" y="156"/>
                      <a:pt x="35" y="173"/>
                    </a:cubicBezTo>
                    <a:cubicBezTo>
                      <a:pt x="35" y="173"/>
                      <a:pt x="16" y="138"/>
                      <a:pt x="13" y="124"/>
                    </a:cubicBezTo>
                    <a:cubicBezTo>
                      <a:pt x="0" y="67"/>
                      <a:pt x="72" y="0"/>
                      <a:pt x="126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70" y="0"/>
                      <a:pt x="212" y="16"/>
                      <a:pt x="231" y="34"/>
                    </a:cubicBezTo>
                    <a:cubicBezTo>
                      <a:pt x="231" y="34"/>
                      <a:pt x="231" y="34"/>
                      <a:pt x="231" y="34"/>
                    </a:cubicBezTo>
                    <a:cubicBezTo>
                      <a:pt x="246" y="59"/>
                      <a:pt x="208" y="115"/>
                      <a:pt x="132" y="12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</p:grpSp>
      </p:grpSp>
      <p:sp>
        <p:nvSpPr>
          <p:cNvPr id="98" name="Content Placeholder 5">
            <a:extLst>
              <a:ext uri="{FF2B5EF4-FFF2-40B4-BE49-F238E27FC236}">
                <a16:creationId xmlns:a16="http://schemas.microsoft.com/office/drawing/2014/main" id="{38393874-EF33-BF44-A0E8-9A7BAC0B7F44}"/>
              </a:ext>
            </a:extLst>
          </p:cNvPr>
          <p:cNvSpPr txBox="1">
            <a:spLocks/>
          </p:cNvSpPr>
          <p:nvPr/>
        </p:nvSpPr>
        <p:spPr>
          <a:xfrm>
            <a:off x="538682" y="1373738"/>
            <a:ext cx="4041775" cy="4676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2400" dirty="0"/>
              <a:t>Ist auch iterativ</a:t>
            </a:r>
          </a:p>
          <a:p>
            <a:r>
              <a:rPr lang="de-CH" sz="2400" dirty="0"/>
              <a:t>Auswertung verschiedener Arten von Algorithmen</a:t>
            </a:r>
          </a:p>
          <a:p>
            <a:r>
              <a:rPr lang="de-CH" sz="2400" dirty="0"/>
              <a:t>Parametereinstellung</a:t>
            </a:r>
          </a:p>
          <a:p>
            <a:r>
              <a:rPr lang="de-CH" sz="2400" dirty="0"/>
              <a:t>Mit allen Merkmalen beginnen vs. mit so wenig Merkmalen wie </a:t>
            </a:r>
            <a:br>
              <a:rPr lang="de-CH" sz="2400" dirty="0"/>
            </a:br>
            <a:r>
              <a:rPr lang="de-CH" sz="2400" dirty="0"/>
              <a:t>möglich?</a:t>
            </a:r>
          </a:p>
          <a:p>
            <a:endParaRPr lang="de-CH" sz="2400" dirty="0"/>
          </a:p>
          <a:p>
            <a:endParaRPr lang="de-CH" sz="2400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2D6DA-4B75-4F6A-8414-93081A24BA4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528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3102D1-DDA9-4344-A8AB-2ADC4CE3E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/>
              <a:t>Evaluation</a:t>
            </a:r>
          </a:p>
        </p:txBody>
      </p:sp>
      <p:pic>
        <p:nvPicPr>
          <p:cNvPr id="5" name="Picture 4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BF70C9D2-0345-4B8B-BEE7-DCFD50EB1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266" y="822329"/>
            <a:ext cx="4827173" cy="4837229"/>
          </a:xfrm>
          <a:prstGeom prst="rect">
            <a:avLst/>
          </a:prstGeom>
        </p:spPr>
      </p:pic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AA5EBB5E-E4C8-49D1-B97D-CADD98EAA976}"/>
              </a:ext>
            </a:extLst>
          </p:cNvPr>
          <p:cNvSpPr/>
          <p:nvPr/>
        </p:nvSpPr>
        <p:spPr bwMode="auto">
          <a:xfrm>
            <a:off x="8453560" y="4432865"/>
            <a:ext cx="1232583" cy="434825"/>
          </a:xfrm>
          <a:prstGeom prst="round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de-CH" sz="147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47" name="Content Placeholder 5">
            <a:extLst>
              <a:ext uri="{FF2B5EF4-FFF2-40B4-BE49-F238E27FC236}">
                <a16:creationId xmlns:a16="http://schemas.microsoft.com/office/drawing/2014/main" id="{914C4CEF-0327-4D44-89C1-5EDCA1269CBE}"/>
              </a:ext>
            </a:extLst>
          </p:cNvPr>
          <p:cNvSpPr txBox="1">
            <a:spLocks/>
          </p:cNvSpPr>
          <p:nvPr/>
        </p:nvSpPr>
        <p:spPr>
          <a:xfrm>
            <a:off x="590578" y="1095016"/>
            <a:ext cx="4029075" cy="4983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2400" dirty="0"/>
              <a:t>Auswahl der richtigen Leistungsmasse</a:t>
            </a:r>
          </a:p>
          <a:p>
            <a:r>
              <a:rPr lang="de-CH" sz="2400" dirty="0"/>
              <a:t>Ist das Modell gut genug?</a:t>
            </a:r>
          </a:p>
          <a:p>
            <a:r>
              <a:rPr lang="de-CH" sz="2400" dirty="0"/>
              <a:t>Womit vergleichen wir es?</a:t>
            </a:r>
          </a:p>
          <a:p>
            <a:pPr lvl="1"/>
            <a:r>
              <a:rPr lang="de-CH" sz="2000" dirty="0"/>
              <a:t>Kein anderes Modell vs. bestehendes Modell</a:t>
            </a:r>
          </a:p>
          <a:p>
            <a:r>
              <a:rPr lang="de-CH" sz="2400" dirty="0"/>
              <a:t>Gemeinsame Schlussfolgerung zum operativen Einsatz</a:t>
            </a:r>
          </a:p>
          <a:p>
            <a:endParaRPr lang="de-CH" sz="2400" dirty="0"/>
          </a:p>
        </p:txBody>
      </p:sp>
      <p:grpSp>
        <p:nvGrpSpPr>
          <p:cNvPr id="48" name="Group 131">
            <a:extLst>
              <a:ext uri="{FF2B5EF4-FFF2-40B4-BE49-F238E27FC236}">
                <a16:creationId xmlns:a16="http://schemas.microsoft.com/office/drawing/2014/main" id="{FC124E55-2121-4C94-B6D5-745DD46E23D7}"/>
              </a:ext>
            </a:extLst>
          </p:cNvPr>
          <p:cNvGrpSpPr/>
          <p:nvPr/>
        </p:nvGrpSpPr>
        <p:grpSpPr>
          <a:xfrm>
            <a:off x="5566046" y="2881431"/>
            <a:ext cx="1059907" cy="1372950"/>
            <a:chOff x="10830254" y="3265127"/>
            <a:chExt cx="858998" cy="1112703"/>
          </a:xfrm>
        </p:grpSpPr>
        <p:sp>
          <p:nvSpPr>
            <p:cNvPr id="49" name="TextBox 132">
              <a:extLst>
                <a:ext uri="{FF2B5EF4-FFF2-40B4-BE49-F238E27FC236}">
                  <a16:creationId xmlns:a16="http://schemas.microsoft.com/office/drawing/2014/main" id="{1D259066-ED89-4F8E-AA55-259CC999C56F}"/>
                </a:ext>
              </a:extLst>
            </p:cNvPr>
            <p:cNvSpPr txBox="1"/>
            <p:nvPr/>
          </p:nvSpPr>
          <p:spPr>
            <a:xfrm>
              <a:off x="10830254" y="4222600"/>
              <a:ext cx="858998" cy="155230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 defTabSz="932059">
                <a:lnSpc>
                  <a:spcPct val="90000"/>
                </a:lnSpc>
                <a:spcAft>
                  <a:spcPts val="612"/>
                </a:spcAft>
                <a:defRPr sz="1121" kern="0">
                  <a:latin typeface="Segoe UI"/>
                </a:defRPr>
              </a:lvl1pPr>
            </a:lstStyle>
            <a:p>
              <a:pPr defTabSz="685343">
                <a:spcAft>
                  <a:spcPts val="450"/>
                </a:spcAft>
                <a:defRPr/>
              </a:pPr>
              <a:r>
                <a:rPr lang="en-US" sz="824" dirty="0">
                  <a:solidFill>
                    <a:srgbClr val="505050"/>
                  </a:solidFill>
                </a:rPr>
                <a:t>Datenwissenschaftlerin</a:t>
              </a:r>
            </a:p>
          </p:txBody>
        </p:sp>
        <p:grpSp>
          <p:nvGrpSpPr>
            <p:cNvPr id="50" name="Group 52">
              <a:extLst>
                <a:ext uri="{FF2B5EF4-FFF2-40B4-BE49-F238E27FC236}">
                  <a16:creationId xmlns:a16="http://schemas.microsoft.com/office/drawing/2014/main" id="{46F9C599-B969-4FDA-8EC3-061A72247BD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846616" y="3265127"/>
              <a:ext cx="827087" cy="835025"/>
              <a:chOff x="4915" y="3128"/>
              <a:chExt cx="521" cy="526"/>
            </a:xfrm>
          </p:grpSpPr>
          <p:sp>
            <p:nvSpPr>
              <p:cNvPr id="51" name="AutoShape 51">
                <a:extLst>
                  <a:ext uri="{FF2B5EF4-FFF2-40B4-BE49-F238E27FC236}">
                    <a16:creationId xmlns:a16="http://schemas.microsoft.com/office/drawing/2014/main" id="{6638A895-7F61-4966-B013-7D1BB55C6E4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915" y="3128"/>
                <a:ext cx="521" cy="5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52" name="Oval 53">
                <a:extLst>
                  <a:ext uri="{FF2B5EF4-FFF2-40B4-BE49-F238E27FC236}">
                    <a16:creationId xmlns:a16="http://schemas.microsoft.com/office/drawing/2014/main" id="{19968BEF-1037-4AE1-AE06-E7F8CB2F80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14" y="3127"/>
                <a:ext cx="521" cy="527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53" name="Freeform 54">
                <a:extLst>
                  <a:ext uri="{FF2B5EF4-FFF2-40B4-BE49-F238E27FC236}">
                    <a16:creationId xmlns:a16="http://schemas.microsoft.com/office/drawing/2014/main" id="{D911AFED-2C8B-4AAF-A136-3327F390FC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1" y="3471"/>
                <a:ext cx="169" cy="135"/>
              </a:xfrm>
              <a:custGeom>
                <a:avLst/>
                <a:gdLst>
                  <a:gd name="T0" fmla="*/ 139 w 169"/>
                  <a:gd name="T1" fmla="*/ 135 h 135"/>
                  <a:gd name="T2" fmla="*/ 0 w 169"/>
                  <a:gd name="T3" fmla="*/ 82 h 135"/>
                  <a:gd name="T4" fmla="*/ 31 w 169"/>
                  <a:gd name="T5" fmla="*/ 0 h 135"/>
                  <a:gd name="T6" fmla="*/ 169 w 169"/>
                  <a:gd name="T7" fmla="*/ 54 h 135"/>
                  <a:gd name="T8" fmla="*/ 139 w 169"/>
                  <a:gd name="T9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135">
                    <a:moveTo>
                      <a:pt x="139" y="135"/>
                    </a:moveTo>
                    <a:lnTo>
                      <a:pt x="0" y="82"/>
                    </a:lnTo>
                    <a:lnTo>
                      <a:pt x="31" y="0"/>
                    </a:lnTo>
                    <a:lnTo>
                      <a:pt x="169" y="54"/>
                    </a:lnTo>
                    <a:lnTo>
                      <a:pt x="139" y="1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54" name="Freeform 55">
                <a:extLst>
                  <a:ext uri="{FF2B5EF4-FFF2-40B4-BE49-F238E27FC236}">
                    <a16:creationId xmlns:a16="http://schemas.microsoft.com/office/drawing/2014/main" id="{9D4E643D-CB8D-49E4-8FB4-F463821AB9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0" y="3530"/>
                <a:ext cx="71" cy="86"/>
              </a:xfrm>
              <a:custGeom>
                <a:avLst/>
                <a:gdLst>
                  <a:gd name="T0" fmla="*/ 33 w 97"/>
                  <a:gd name="T1" fmla="*/ 104 h 117"/>
                  <a:gd name="T2" fmla="*/ 33 w 97"/>
                  <a:gd name="T3" fmla="*/ 104 h 117"/>
                  <a:gd name="T4" fmla="*/ 32 w 97"/>
                  <a:gd name="T5" fmla="*/ 104 h 117"/>
                  <a:gd name="T6" fmla="*/ 12 w 97"/>
                  <a:gd name="T7" fmla="*/ 117 h 117"/>
                  <a:gd name="T8" fmla="*/ 9 w 97"/>
                  <a:gd name="T9" fmla="*/ 99 h 117"/>
                  <a:gd name="T10" fmla="*/ 8 w 97"/>
                  <a:gd name="T11" fmla="*/ 95 h 117"/>
                  <a:gd name="T12" fmla="*/ 7 w 97"/>
                  <a:gd name="T13" fmla="*/ 90 h 117"/>
                  <a:gd name="T14" fmla="*/ 2 w 97"/>
                  <a:gd name="T15" fmla="*/ 56 h 117"/>
                  <a:gd name="T16" fmla="*/ 7 w 97"/>
                  <a:gd name="T17" fmla="*/ 25 h 117"/>
                  <a:gd name="T18" fmla="*/ 41 w 97"/>
                  <a:gd name="T19" fmla="*/ 1 h 117"/>
                  <a:gd name="T20" fmla="*/ 65 w 97"/>
                  <a:gd name="T21" fmla="*/ 4 h 117"/>
                  <a:gd name="T22" fmla="*/ 95 w 97"/>
                  <a:gd name="T23" fmla="*/ 40 h 117"/>
                  <a:gd name="T24" fmla="*/ 97 w 97"/>
                  <a:gd name="T25" fmla="*/ 47 h 117"/>
                  <a:gd name="T26" fmla="*/ 33 w 97"/>
                  <a:gd name="T27" fmla="*/ 104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7" h="117">
                    <a:moveTo>
                      <a:pt x="33" y="104"/>
                    </a:moveTo>
                    <a:cubicBezTo>
                      <a:pt x="33" y="104"/>
                      <a:pt x="33" y="104"/>
                      <a:pt x="33" y="104"/>
                    </a:cubicBezTo>
                    <a:cubicBezTo>
                      <a:pt x="32" y="104"/>
                      <a:pt x="32" y="104"/>
                      <a:pt x="32" y="104"/>
                    </a:cubicBezTo>
                    <a:cubicBezTo>
                      <a:pt x="26" y="109"/>
                      <a:pt x="19" y="113"/>
                      <a:pt x="12" y="117"/>
                    </a:cubicBezTo>
                    <a:cubicBezTo>
                      <a:pt x="11" y="111"/>
                      <a:pt x="10" y="105"/>
                      <a:pt x="9" y="99"/>
                    </a:cubicBezTo>
                    <a:cubicBezTo>
                      <a:pt x="9" y="98"/>
                      <a:pt x="9" y="97"/>
                      <a:pt x="8" y="95"/>
                    </a:cubicBezTo>
                    <a:cubicBezTo>
                      <a:pt x="8" y="94"/>
                      <a:pt x="8" y="92"/>
                      <a:pt x="7" y="90"/>
                    </a:cubicBezTo>
                    <a:cubicBezTo>
                      <a:pt x="5" y="78"/>
                      <a:pt x="3" y="66"/>
                      <a:pt x="2" y="56"/>
                    </a:cubicBezTo>
                    <a:cubicBezTo>
                      <a:pt x="0" y="45"/>
                      <a:pt x="2" y="34"/>
                      <a:pt x="7" y="25"/>
                    </a:cubicBezTo>
                    <a:cubicBezTo>
                      <a:pt x="14" y="13"/>
                      <a:pt x="26" y="4"/>
                      <a:pt x="41" y="1"/>
                    </a:cubicBezTo>
                    <a:cubicBezTo>
                      <a:pt x="49" y="0"/>
                      <a:pt x="58" y="1"/>
                      <a:pt x="65" y="4"/>
                    </a:cubicBezTo>
                    <a:cubicBezTo>
                      <a:pt x="81" y="9"/>
                      <a:pt x="93" y="23"/>
                      <a:pt x="95" y="40"/>
                    </a:cubicBezTo>
                    <a:cubicBezTo>
                      <a:pt x="96" y="42"/>
                      <a:pt x="96" y="45"/>
                      <a:pt x="97" y="47"/>
                    </a:cubicBezTo>
                    <a:cubicBezTo>
                      <a:pt x="78" y="68"/>
                      <a:pt x="56" y="87"/>
                      <a:pt x="33" y="104"/>
                    </a:cubicBez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55" name="Freeform 56">
                <a:extLst>
                  <a:ext uri="{FF2B5EF4-FFF2-40B4-BE49-F238E27FC236}">
                    <a16:creationId xmlns:a16="http://schemas.microsoft.com/office/drawing/2014/main" id="{5DC4359E-BD81-46D5-A952-BAE20FEE03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3" y="3559"/>
                <a:ext cx="82" cy="63"/>
              </a:xfrm>
              <a:custGeom>
                <a:avLst/>
                <a:gdLst>
                  <a:gd name="T0" fmla="*/ 112 w 112"/>
                  <a:gd name="T1" fmla="*/ 0 h 86"/>
                  <a:gd name="T2" fmla="*/ 106 w 112"/>
                  <a:gd name="T3" fmla="*/ 8 h 86"/>
                  <a:gd name="T4" fmla="*/ 42 w 112"/>
                  <a:gd name="T5" fmla="*/ 65 h 86"/>
                  <a:gd name="T6" fmla="*/ 42 w 112"/>
                  <a:gd name="T7" fmla="*/ 65 h 86"/>
                  <a:gd name="T8" fmla="*/ 41 w 112"/>
                  <a:gd name="T9" fmla="*/ 65 h 86"/>
                  <a:gd name="T10" fmla="*/ 21 w 112"/>
                  <a:gd name="T11" fmla="*/ 78 h 86"/>
                  <a:gd name="T12" fmla="*/ 8 w 112"/>
                  <a:gd name="T13" fmla="*/ 86 h 86"/>
                  <a:gd name="T14" fmla="*/ 4 w 112"/>
                  <a:gd name="T15" fmla="*/ 51 h 86"/>
                  <a:gd name="T16" fmla="*/ 0 w 112"/>
                  <a:gd name="T17" fmla="*/ 20 h 86"/>
                  <a:gd name="T18" fmla="*/ 0 w 112"/>
                  <a:gd name="T19" fmla="*/ 19 h 86"/>
                  <a:gd name="T20" fmla="*/ 11 w 112"/>
                  <a:gd name="T21" fmla="*/ 17 h 86"/>
                  <a:gd name="T22" fmla="*/ 44 w 112"/>
                  <a:gd name="T23" fmla="*/ 11 h 86"/>
                  <a:gd name="T24" fmla="*/ 58 w 112"/>
                  <a:gd name="T25" fmla="*/ 9 h 86"/>
                  <a:gd name="T26" fmla="*/ 104 w 112"/>
                  <a:gd name="T27" fmla="*/ 1 h 86"/>
                  <a:gd name="T28" fmla="*/ 112 w 112"/>
                  <a:gd name="T2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2" h="86">
                    <a:moveTo>
                      <a:pt x="112" y="0"/>
                    </a:moveTo>
                    <a:cubicBezTo>
                      <a:pt x="110" y="3"/>
                      <a:pt x="108" y="5"/>
                      <a:pt x="106" y="8"/>
                    </a:cubicBezTo>
                    <a:cubicBezTo>
                      <a:pt x="87" y="29"/>
                      <a:pt x="65" y="48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35" y="70"/>
                      <a:pt x="28" y="74"/>
                      <a:pt x="21" y="78"/>
                    </a:cubicBezTo>
                    <a:cubicBezTo>
                      <a:pt x="17" y="81"/>
                      <a:pt x="13" y="83"/>
                      <a:pt x="8" y="86"/>
                    </a:cubicBezTo>
                    <a:cubicBezTo>
                      <a:pt x="7" y="73"/>
                      <a:pt x="5" y="61"/>
                      <a:pt x="4" y="51"/>
                    </a:cubicBezTo>
                    <a:cubicBezTo>
                      <a:pt x="2" y="37"/>
                      <a:pt x="1" y="26"/>
                      <a:pt x="0" y="2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104" y="1"/>
                      <a:pt x="104" y="1"/>
                      <a:pt x="104" y="1"/>
                    </a:cubicBez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56" name="Freeform 57">
                <a:extLst>
                  <a:ext uri="{FF2B5EF4-FFF2-40B4-BE49-F238E27FC236}">
                    <a16:creationId xmlns:a16="http://schemas.microsoft.com/office/drawing/2014/main" id="{7A85EDEB-7185-44D5-A88A-C2EB50EA6B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2" y="3518"/>
                <a:ext cx="85" cy="89"/>
              </a:xfrm>
              <a:custGeom>
                <a:avLst/>
                <a:gdLst>
                  <a:gd name="T0" fmla="*/ 117 w 117"/>
                  <a:gd name="T1" fmla="*/ 52 h 120"/>
                  <a:gd name="T2" fmla="*/ 114 w 117"/>
                  <a:gd name="T3" fmla="*/ 55 h 120"/>
                  <a:gd name="T4" fmla="*/ 108 w 117"/>
                  <a:gd name="T5" fmla="*/ 63 h 120"/>
                  <a:gd name="T6" fmla="*/ 44 w 117"/>
                  <a:gd name="T7" fmla="*/ 120 h 120"/>
                  <a:gd name="T8" fmla="*/ 44 w 117"/>
                  <a:gd name="T9" fmla="*/ 120 h 120"/>
                  <a:gd name="T10" fmla="*/ 43 w 117"/>
                  <a:gd name="T11" fmla="*/ 120 h 120"/>
                  <a:gd name="T12" fmla="*/ 39 w 117"/>
                  <a:gd name="T13" fmla="*/ 119 h 120"/>
                  <a:gd name="T14" fmla="*/ 18 w 117"/>
                  <a:gd name="T15" fmla="*/ 106 h 120"/>
                  <a:gd name="T16" fmla="*/ 2 w 117"/>
                  <a:gd name="T17" fmla="*/ 75 h 120"/>
                  <a:gd name="T18" fmla="*/ 2 w 117"/>
                  <a:gd name="T19" fmla="*/ 74 h 120"/>
                  <a:gd name="T20" fmla="*/ 3 w 117"/>
                  <a:gd name="T21" fmla="*/ 49 h 120"/>
                  <a:gd name="T22" fmla="*/ 6 w 117"/>
                  <a:gd name="T23" fmla="*/ 40 h 120"/>
                  <a:gd name="T24" fmla="*/ 75 w 117"/>
                  <a:gd name="T25" fmla="*/ 7 h 120"/>
                  <a:gd name="T26" fmla="*/ 79 w 117"/>
                  <a:gd name="T27" fmla="*/ 9 h 120"/>
                  <a:gd name="T28" fmla="*/ 80 w 117"/>
                  <a:gd name="T29" fmla="*/ 9 h 120"/>
                  <a:gd name="T30" fmla="*/ 117 w 117"/>
                  <a:gd name="T31" fmla="*/ 5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120">
                    <a:moveTo>
                      <a:pt x="117" y="52"/>
                    </a:moveTo>
                    <a:cubicBezTo>
                      <a:pt x="116" y="53"/>
                      <a:pt x="115" y="54"/>
                      <a:pt x="114" y="55"/>
                    </a:cubicBezTo>
                    <a:cubicBezTo>
                      <a:pt x="112" y="58"/>
                      <a:pt x="110" y="60"/>
                      <a:pt x="108" y="63"/>
                    </a:cubicBezTo>
                    <a:cubicBezTo>
                      <a:pt x="89" y="84"/>
                      <a:pt x="67" y="103"/>
                      <a:pt x="44" y="120"/>
                    </a:cubicBezTo>
                    <a:cubicBezTo>
                      <a:pt x="44" y="120"/>
                      <a:pt x="44" y="120"/>
                      <a:pt x="44" y="120"/>
                    </a:cubicBezTo>
                    <a:cubicBezTo>
                      <a:pt x="43" y="120"/>
                      <a:pt x="43" y="120"/>
                      <a:pt x="43" y="120"/>
                    </a:cubicBezTo>
                    <a:cubicBezTo>
                      <a:pt x="42" y="120"/>
                      <a:pt x="40" y="119"/>
                      <a:pt x="39" y="119"/>
                    </a:cubicBezTo>
                    <a:cubicBezTo>
                      <a:pt x="31" y="116"/>
                      <a:pt x="24" y="111"/>
                      <a:pt x="18" y="106"/>
                    </a:cubicBezTo>
                    <a:cubicBezTo>
                      <a:pt x="10" y="97"/>
                      <a:pt x="4" y="87"/>
                      <a:pt x="2" y="75"/>
                    </a:cubicBezTo>
                    <a:cubicBezTo>
                      <a:pt x="2" y="74"/>
                      <a:pt x="2" y="74"/>
                      <a:pt x="2" y="74"/>
                    </a:cubicBezTo>
                    <a:cubicBezTo>
                      <a:pt x="0" y="66"/>
                      <a:pt x="1" y="57"/>
                      <a:pt x="3" y="49"/>
                    </a:cubicBezTo>
                    <a:cubicBezTo>
                      <a:pt x="4" y="46"/>
                      <a:pt x="5" y="43"/>
                      <a:pt x="6" y="40"/>
                    </a:cubicBezTo>
                    <a:cubicBezTo>
                      <a:pt x="18" y="14"/>
                      <a:pt x="46" y="0"/>
                      <a:pt x="75" y="7"/>
                    </a:cubicBezTo>
                    <a:cubicBezTo>
                      <a:pt x="76" y="8"/>
                      <a:pt x="78" y="8"/>
                      <a:pt x="79" y="9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99" y="16"/>
                      <a:pt x="113" y="33"/>
                      <a:pt x="117" y="5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57" name="Freeform 58">
                <a:extLst>
                  <a:ext uri="{FF2B5EF4-FFF2-40B4-BE49-F238E27FC236}">
                    <a16:creationId xmlns:a16="http://schemas.microsoft.com/office/drawing/2014/main" id="{04A0334A-AD66-4FAC-BAC5-3E811CC40A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4" y="3539"/>
                <a:ext cx="147" cy="115"/>
              </a:xfrm>
              <a:custGeom>
                <a:avLst/>
                <a:gdLst>
                  <a:gd name="T0" fmla="*/ 198 w 200"/>
                  <a:gd name="T1" fmla="*/ 156 h 156"/>
                  <a:gd name="T2" fmla="*/ 191 w 200"/>
                  <a:gd name="T3" fmla="*/ 156 h 156"/>
                  <a:gd name="T4" fmla="*/ 160 w 200"/>
                  <a:gd name="T5" fmla="*/ 154 h 156"/>
                  <a:gd name="T6" fmla="*/ 136 w 200"/>
                  <a:gd name="T7" fmla="*/ 151 h 156"/>
                  <a:gd name="T8" fmla="*/ 36 w 200"/>
                  <a:gd name="T9" fmla="*/ 120 h 156"/>
                  <a:gd name="T10" fmla="*/ 33 w 200"/>
                  <a:gd name="T11" fmla="*/ 119 h 156"/>
                  <a:gd name="T12" fmla="*/ 4 w 200"/>
                  <a:gd name="T13" fmla="*/ 102 h 156"/>
                  <a:gd name="T14" fmla="*/ 4 w 200"/>
                  <a:gd name="T15" fmla="*/ 90 h 156"/>
                  <a:gd name="T16" fmla="*/ 3 w 200"/>
                  <a:gd name="T17" fmla="*/ 70 h 156"/>
                  <a:gd name="T18" fmla="*/ 1 w 200"/>
                  <a:gd name="T19" fmla="*/ 35 h 156"/>
                  <a:gd name="T20" fmla="*/ 0 w 200"/>
                  <a:gd name="T21" fmla="*/ 15 h 156"/>
                  <a:gd name="T22" fmla="*/ 43 w 200"/>
                  <a:gd name="T23" fmla="*/ 12 h 156"/>
                  <a:gd name="T24" fmla="*/ 114 w 200"/>
                  <a:gd name="T25" fmla="*/ 7 h 156"/>
                  <a:gd name="T26" fmla="*/ 115 w 200"/>
                  <a:gd name="T27" fmla="*/ 7 h 156"/>
                  <a:gd name="T28" fmla="*/ 135 w 200"/>
                  <a:gd name="T29" fmla="*/ 5 h 156"/>
                  <a:gd name="T30" fmla="*/ 146 w 200"/>
                  <a:gd name="T31" fmla="*/ 4 h 156"/>
                  <a:gd name="T32" fmla="*/ 167 w 200"/>
                  <a:gd name="T33" fmla="*/ 3 h 156"/>
                  <a:gd name="T34" fmla="*/ 172 w 200"/>
                  <a:gd name="T35" fmla="*/ 2 h 156"/>
                  <a:gd name="T36" fmla="*/ 181 w 200"/>
                  <a:gd name="T37" fmla="*/ 2 h 156"/>
                  <a:gd name="T38" fmla="*/ 194 w 200"/>
                  <a:gd name="T39" fmla="*/ 1 h 156"/>
                  <a:gd name="T40" fmla="*/ 198 w 200"/>
                  <a:gd name="T41" fmla="*/ 1 h 156"/>
                  <a:gd name="T42" fmla="*/ 199 w 200"/>
                  <a:gd name="T43" fmla="*/ 0 h 156"/>
                  <a:gd name="T44" fmla="*/ 200 w 200"/>
                  <a:gd name="T45" fmla="*/ 0 h 156"/>
                  <a:gd name="T46" fmla="*/ 200 w 200"/>
                  <a:gd name="T47" fmla="*/ 156 h 156"/>
                  <a:gd name="T48" fmla="*/ 198 w 200"/>
                  <a:gd name="T49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00" h="156">
                    <a:moveTo>
                      <a:pt x="198" y="156"/>
                    </a:moveTo>
                    <a:cubicBezTo>
                      <a:pt x="196" y="156"/>
                      <a:pt x="194" y="156"/>
                      <a:pt x="191" y="156"/>
                    </a:cubicBezTo>
                    <a:cubicBezTo>
                      <a:pt x="181" y="156"/>
                      <a:pt x="170" y="155"/>
                      <a:pt x="160" y="154"/>
                    </a:cubicBezTo>
                    <a:cubicBezTo>
                      <a:pt x="152" y="154"/>
                      <a:pt x="144" y="153"/>
                      <a:pt x="136" y="151"/>
                    </a:cubicBezTo>
                    <a:cubicBezTo>
                      <a:pt x="101" y="146"/>
                      <a:pt x="67" y="135"/>
                      <a:pt x="36" y="120"/>
                    </a:cubicBezTo>
                    <a:cubicBezTo>
                      <a:pt x="35" y="120"/>
                      <a:pt x="34" y="119"/>
                      <a:pt x="33" y="119"/>
                    </a:cubicBezTo>
                    <a:cubicBezTo>
                      <a:pt x="23" y="114"/>
                      <a:pt x="14" y="108"/>
                      <a:pt x="4" y="102"/>
                    </a:cubicBezTo>
                    <a:cubicBezTo>
                      <a:pt x="4" y="90"/>
                      <a:pt x="4" y="90"/>
                      <a:pt x="4" y="90"/>
                    </a:cubicBezTo>
                    <a:cubicBezTo>
                      <a:pt x="3" y="70"/>
                      <a:pt x="3" y="70"/>
                      <a:pt x="3" y="70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114" y="7"/>
                      <a:pt x="114" y="7"/>
                      <a:pt x="114" y="7"/>
                    </a:cubicBezTo>
                    <a:cubicBezTo>
                      <a:pt x="115" y="7"/>
                      <a:pt x="115" y="7"/>
                      <a:pt x="115" y="7"/>
                    </a:cubicBezTo>
                    <a:cubicBezTo>
                      <a:pt x="135" y="5"/>
                      <a:pt x="135" y="5"/>
                      <a:pt x="135" y="5"/>
                    </a:cubicBezTo>
                    <a:cubicBezTo>
                      <a:pt x="146" y="4"/>
                      <a:pt x="146" y="4"/>
                      <a:pt x="146" y="4"/>
                    </a:cubicBezTo>
                    <a:cubicBezTo>
                      <a:pt x="167" y="3"/>
                      <a:pt x="167" y="3"/>
                      <a:pt x="167" y="3"/>
                    </a:cubicBezTo>
                    <a:cubicBezTo>
                      <a:pt x="172" y="2"/>
                      <a:pt x="172" y="2"/>
                      <a:pt x="172" y="2"/>
                    </a:cubicBezTo>
                    <a:cubicBezTo>
                      <a:pt x="181" y="2"/>
                      <a:pt x="181" y="2"/>
                      <a:pt x="181" y="2"/>
                    </a:cubicBezTo>
                    <a:cubicBezTo>
                      <a:pt x="194" y="1"/>
                      <a:pt x="194" y="1"/>
                      <a:pt x="194" y="1"/>
                    </a:cubicBezTo>
                    <a:cubicBezTo>
                      <a:pt x="198" y="1"/>
                      <a:pt x="198" y="1"/>
                      <a:pt x="198" y="1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00" y="156"/>
                      <a:pt x="200" y="156"/>
                      <a:pt x="200" y="156"/>
                    </a:cubicBezTo>
                    <a:cubicBezTo>
                      <a:pt x="200" y="156"/>
                      <a:pt x="199" y="156"/>
                      <a:pt x="198" y="15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58" name="Freeform 59">
                <a:extLst>
                  <a:ext uri="{FF2B5EF4-FFF2-40B4-BE49-F238E27FC236}">
                    <a16:creationId xmlns:a16="http://schemas.microsoft.com/office/drawing/2014/main" id="{8CC9B33C-75BA-406A-B105-FBB4B8EF51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1" y="3470"/>
                <a:ext cx="169" cy="134"/>
              </a:xfrm>
              <a:custGeom>
                <a:avLst/>
                <a:gdLst>
                  <a:gd name="T0" fmla="*/ 31 w 169"/>
                  <a:gd name="T1" fmla="*/ 134 h 134"/>
                  <a:gd name="T2" fmla="*/ 0 w 169"/>
                  <a:gd name="T3" fmla="*/ 53 h 134"/>
                  <a:gd name="T4" fmla="*/ 139 w 169"/>
                  <a:gd name="T5" fmla="*/ 0 h 134"/>
                  <a:gd name="T6" fmla="*/ 169 w 169"/>
                  <a:gd name="T7" fmla="*/ 80 h 134"/>
                  <a:gd name="T8" fmla="*/ 31 w 169"/>
                  <a:gd name="T9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134">
                    <a:moveTo>
                      <a:pt x="31" y="134"/>
                    </a:moveTo>
                    <a:lnTo>
                      <a:pt x="0" y="53"/>
                    </a:lnTo>
                    <a:lnTo>
                      <a:pt x="139" y="0"/>
                    </a:lnTo>
                    <a:lnTo>
                      <a:pt x="169" y="80"/>
                    </a:lnTo>
                    <a:lnTo>
                      <a:pt x="31" y="13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59" name="Freeform 60">
                <a:extLst>
                  <a:ext uri="{FF2B5EF4-FFF2-40B4-BE49-F238E27FC236}">
                    <a16:creationId xmlns:a16="http://schemas.microsoft.com/office/drawing/2014/main" id="{FBDC9E9D-9AAC-4023-AAA2-8B623B1132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0" y="3539"/>
                <a:ext cx="146" cy="115"/>
              </a:xfrm>
              <a:custGeom>
                <a:avLst/>
                <a:gdLst>
                  <a:gd name="T0" fmla="*/ 200 w 200"/>
                  <a:gd name="T1" fmla="*/ 15 h 156"/>
                  <a:gd name="T2" fmla="*/ 199 w 200"/>
                  <a:gd name="T3" fmla="*/ 38 h 156"/>
                  <a:gd name="T4" fmla="*/ 197 w 200"/>
                  <a:gd name="T5" fmla="*/ 76 h 156"/>
                  <a:gd name="T6" fmla="*/ 197 w 200"/>
                  <a:gd name="T7" fmla="*/ 92 h 156"/>
                  <a:gd name="T8" fmla="*/ 197 w 200"/>
                  <a:gd name="T9" fmla="*/ 92 h 156"/>
                  <a:gd name="T10" fmla="*/ 196 w 200"/>
                  <a:gd name="T11" fmla="*/ 92 h 156"/>
                  <a:gd name="T12" fmla="*/ 176 w 200"/>
                  <a:gd name="T13" fmla="*/ 105 h 156"/>
                  <a:gd name="T14" fmla="*/ 163 w 200"/>
                  <a:gd name="T15" fmla="*/ 113 h 156"/>
                  <a:gd name="T16" fmla="*/ 58 w 200"/>
                  <a:gd name="T17" fmla="*/ 150 h 156"/>
                  <a:gd name="T18" fmla="*/ 34 w 200"/>
                  <a:gd name="T19" fmla="*/ 153 h 156"/>
                  <a:gd name="T20" fmla="*/ 2 w 200"/>
                  <a:gd name="T21" fmla="*/ 156 h 156"/>
                  <a:gd name="T22" fmla="*/ 0 w 200"/>
                  <a:gd name="T23" fmla="*/ 156 h 156"/>
                  <a:gd name="T24" fmla="*/ 0 w 200"/>
                  <a:gd name="T25" fmla="*/ 0 h 156"/>
                  <a:gd name="T26" fmla="*/ 1 w 200"/>
                  <a:gd name="T27" fmla="*/ 0 h 156"/>
                  <a:gd name="T28" fmla="*/ 2 w 200"/>
                  <a:gd name="T29" fmla="*/ 1 h 156"/>
                  <a:gd name="T30" fmla="*/ 9 w 200"/>
                  <a:gd name="T31" fmla="*/ 1 h 156"/>
                  <a:gd name="T32" fmla="*/ 12 w 200"/>
                  <a:gd name="T33" fmla="*/ 1 h 156"/>
                  <a:gd name="T34" fmla="*/ 21 w 200"/>
                  <a:gd name="T35" fmla="*/ 2 h 156"/>
                  <a:gd name="T36" fmla="*/ 28 w 200"/>
                  <a:gd name="T37" fmla="*/ 2 h 156"/>
                  <a:gd name="T38" fmla="*/ 37 w 200"/>
                  <a:gd name="T39" fmla="*/ 3 h 156"/>
                  <a:gd name="T40" fmla="*/ 59 w 200"/>
                  <a:gd name="T41" fmla="*/ 5 h 156"/>
                  <a:gd name="T42" fmla="*/ 80 w 200"/>
                  <a:gd name="T43" fmla="*/ 6 h 156"/>
                  <a:gd name="T44" fmla="*/ 81 w 200"/>
                  <a:gd name="T45" fmla="*/ 6 h 156"/>
                  <a:gd name="T46" fmla="*/ 159 w 200"/>
                  <a:gd name="T47" fmla="*/ 12 h 156"/>
                  <a:gd name="T48" fmla="*/ 171 w 200"/>
                  <a:gd name="T49" fmla="*/ 13 h 156"/>
                  <a:gd name="T50" fmla="*/ 200 w 200"/>
                  <a:gd name="T51" fmla="*/ 1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00" h="156">
                    <a:moveTo>
                      <a:pt x="200" y="15"/>
                    </a:moveTo>
                    <a:cubicBezTo>
                      <a:pt x="199" y="38"/>
                      <a:pt x="199" y="38"/>
                      <a:pt x="199" y="38"/>
                    </a:cubicBezTo>
                    <a:cubicBezTo>
                      <a:pt x="197" y="76"/>
                      <a:pt x="197" y="76"/>
                      <a:pt x="197" y="76"/>
                    </a:cubicBezTo>
                    <a:cubicBezTo>
                      <a:pt x="197" y="92"/>
                      <a:pt x="197" y="92"/>
                      <a:pt x="197" y="92"/>
                    </a:cubicBezTo>
                    <a:cubicBezTo>
                      <a:pt x="197" y="92"/>
                      <a:pt x="197" y="92"/>
                      <a:pt x="197" y="92"/>
                    </a:cubicBezTo>
                    <a:cubicBezTo>
                      <a:pt x="196" y="92"/>
                      <a:pt x="196" y="92"/>
                      <a:pt x="196" y="92"/>
                    </a:cubicBezTo>
                    <a:cubicBezTo>
                      <a:pt x="190" y="97"/>
                      <a:pt x="183" y="101"/>
                      <a:pt x="176" y="105"/>
                    </a:cubicBezTo>
                    <a:cubicBezTo>
                      <a:pt x="172" y="108"/>
                      <a:pt x="168" y="110"/>
                      <a:pt x="163" y="113"/>
                    </a:cubicBezTo>
                    <a:cubicBezTo>
                      <a:pt x="131" y="130"/>
                      <a:pt x="96" y="143"/>
                      <a:pt x="58" y="150"/>
                    </a:cubicBezTo>
                    <a:cubicBezTo>
                      <a:pt x="50" y="151"/>
                      <a:pt x="42" y="152"/>
                      <a:pt x="34" y="153"/>
                    </a:cubicBezTo>
                    <a:cubicBezTo>
                      <a:pt x="24" y="155"/>
                      <a:pt x="13" y="155"/>
                      <a:pt x="2" y="156"/>
                    </a:cubicBezTo>
                    <a:cubicBezTo>
                      <a:pt x="2" y="156"/>
                      <a:pt x="1" y="156"/>
                      <a:pt x="0" y="15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159" y="12"/>
                      <a:pt x="159" y="12"/>
                      <a:pt x="159" y="12"/>
                    </a:cubicBezTo>
                    <a:cubicBezTo>
                      <a:pt x="171" y="13"/>
                      <a:pt x="171" y="13"/>
                      <a:pt x="171" y="13"/>
                    </a:cubicBezTo>
                    <a:lnTo>
                      <a:pt x="200" y="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60" name="Freeform 61">
                <a:extLst>
                  <a:ext uri="{FF2B5EF4-FFF2-40B4-BE49-F238E27FC236}">
                    <a16:creationId xmlns:a16="http://schemas.microsoft.com/office/drawing/2014/main" id="{D250D999-B8D0-40C4-ACC9-CFE67ED6B2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2" y="3556"/>
                <a:ext cx="87" cy="71"/>
              </a:xfrm>
              <a:custGeom>
                <a:avLst/>
                <a:gdLst>
                  <a:gd name="T0" fmla="*/ 119 w 119"/>
                  <a:gd name="T1" fmla="*/ 19 h 95"/>
                  <a:gd name="T2" fmla="*/ 118 w 119"/>
                  <a:gd name="T3" fmla="*/ 21 h 95"/>
                  <a:gd name="T4" fmla="*/ 118 w 119"/>
                  <a:gd name="T5" fmla="*/ 21 h 95"/>
                  <a:gd name="T6" fmla="*/ 118 w 119"/>
                  <a:gd name="T7" fmla="*/ 21 h 95"/>
                  <a:gd name="T8" fmla="*/ 113 w 119"/>
                  <a:gd name="T9" fmla="*/ 52 h 95"/>
                  <a:gd name="T10" fmla="*/ 111 w 119"/>
                  <a:gd name="T11" fmla="*/ 62 h 95"/>
                  <a:gd name="T12" fmla="*/ 105 w 119"/>
                  <a:gd name="T13" fmla="*/ 95 h 95"/>
                  <a:gd name="T14" fmla="*/ 76 w 119"/>
                  <a:gd name="T15" fmla="*/ 78 h 95"/>
                  <a:gd name="T16" fmla="*/ 60 w 119"/>
                  <a:gd name="T17" fmla="*/ 68 h 95"/>
                  <a:gd name="T18" fmla="*/ 3 w 119"/>
                  <a:gd name="T19" fmla="*/ 18 h 95"/>
                  <a:gd name="T20" fmla="*/ 1 w 119"/>
                  <a:gd name="T21" fmla="*/ 16 h 95"/>
                  <a:gd name="T22" fmla="*/ 0 w 119"/>
                  <a:gd name="T23" fmla="*/ 15 h 95"/>
                  <a:gd name="T24" fmla="*/ 3 w 119"/>
                  <a:gd name="T25" fmla="*/ 0 h 95"/>
                  <a:gd name="T26" fmla="*/ 3 w 119"/>
                  <a:gd name="T27" fmla="*/ 0 h 95"/>
                  <a:gd name="T28" fmla="*/ 61 w 119"/>
                  <a:gd name="T29" fmla="*/ 9 h 95"/>
                  <a:gd name="T30" fmla="*/ 73 w 119"/>
                  <a:gd name="T31" fmla="*/ 11 h 95"/>
                  <a:gd name="T32" fmla="*/ 119 w 119"/>
                  <a:gd name="T33" fmla="*/ 19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9" h="95">
                    <a:moveTo>
                      <a:pt x="119" y="19"/>
                    </a:moveTo>
                    <a:cubicBezTo>
                      <a:pt x="119" y="19"/>
                      <a:pt x="119" y="20"/>
                      <a:pt x="118" y="21"/>
                    </a:cubicBezTo>
                    <a:cubicBezTo>
                      <a:pt x="118" y="21"/>
                      <a:pt x="118" y="21"/>
                      <a:pt x="118" y="21"/>
                    </a:cubicBezTo>
                    <a:cubicBezTo>
                      <a:pt x="118" y="21"/>
                      <a:pt x="118" y="21"/>
                      <a:pt x="118" y="21"/>
                    </a:cubicBezTo>
                    <a:cubicBezTo>
                      <a:pt x="117" y="31"/>
                      <a:pt x="115" y="41"/>
                      <a:pt x="113" y="52"/>
                    </a:cubicBezTo>
                    <a:cubicBezTo>
                      <a:pt x="112" y="55"/>
                      <a:pt x="112" y="59"/>
                      <a:pt x="111" y="62"/>
                    </a:cubicBezTo>
                    <a:cubicBezTo>
                      <a:pt x="109" y="72"/>
                      <a:pt x="107" y="83"/>
                      <a:pt x="105" y="95"/>
                    </a:cubicBezTo>
                    <a:cubicBezTo>
                      <a:pt x="95" y="90"/>
                      <a:pt x="86" y="84"/>
                      <a:pt x="76" y="78"/>
                    </a:cubicBezTo>
                    <a:cubicBezTo>
                      <a:pt x="71" y="75"/>
                      <a:pt x="66" y="72"/>
                      <a:pt x="60" y="68"/>
                    </a:cubicBezTo>
                    <a:cubicBezTo>
                      <a:pt x="39" y="53"/>
                      <a:pt x="20" y="37"/>
                      <a:pt x="3" y="18"/>
                    </a:cubicBezTo>
                    <a:cubicBezTo>
                      <a:pt x="2" y="17"/>
                      <a:pt x="1" y="17"/>
                      <a:pt x="1" y="16"/>
                    </a:cubicBezTo>
                    <a:cubicBezTo>
                      <a:pt x="1" y="16"/>
                      <a:pt x="1" y="16"/>
                      <a:pt x="0" y="15"/>
                    </a:cubicBezTo>
                    <a:cubicBezTo>
                      <a:pt x="1" y="10"/>
                      <a:pt x="2" y="5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1" y="9"/>
                      <a:pt x="61" y="9"/>
                      <a:pt x="61" y="9"/>
                    </a:cubicBezTo>
                    <a:cubicBezTo>
                      <a:pt x="73" y="11"/>
                      <a:pt x="73" y="11"/>
                      <a:pt x="73" y="11"/>
                    </a:cubicBezTo>
                    <a:lnTo>
                      <a:pt x="119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61" name="Freeform 62">
                <a:extLst>
                  <a:ext uri="{FF2B5EF4-FFF2-40B4-BE49-F238E27FC236}">
                    <a16:creationId xmlns:a16="http://schemas.microsoft.com/office/drawing/2014/main" id="{CF6F2277-F792-4E1B-89ED-F60B421DFB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2" y="3556"/>
                <a:ext cx="87" cy="71"/>
              </a:xfrm>
              <a:custGeom>
                <a:avLst/>
                <a:gdLst>
                  <a:gd name="T0" fmla="*/ 118 w 118"/>
                  <a:gd name="T1" fmla="*/ 19 h 96"/>
                  <a:gd name="T2" fmla="*/ 117 w 118"/>
                  <a:gd name="T3" fmla="*/ 21 h 96"/>
                  <a:gd name="T4" fmla="*/ 117 w 118"/>
                  <a:gd name="T5" fmla="*/ 21 h 96"/>
                  <a:gd name="T6" fmla="*/ 113 w 118"/>
                  <a:gd name="T7" fmla="*/ 52 h 96"/>
                  <a:gd name="T8" fmla="*/ 107 w 118"/>
                  <a:gd name="T9" fmla="*/ 96 h 96"/>
                  <a:gd name="T10" fmla="*/ 104 w 118"/>
                  <a:gd name="T11" fmla="*/ 95 h 96"/>
                  <a:gd name="T12" fmla="*/ 75 w 118"/>
                  <a:gd name="T13" fmla="*/ 78 h 96"/>
                  <a:gd name="T14" fmla="*/ 59 w 118"/>
                  <a:gd name="T15" fmla="*/ 68 h 96"/>
                  <a:gd name="T16" fmla="*/ 2 w 118"/>
                  <a:gd name="T17" fmla="*/ 18 h 96"/>
                  <a:gd name="T18" fmla="*/ 0 w 118"/>
                  <a:gd name="T19" fmla="*/ 16 h 96"/>
                  <a:gd name="T20" fmla="*/ 2 w 118"/>
                  <a:gd name="T21" fmla="*/ 2 h 96"/>
                  <a:gd name="T22" fmla="*/ 2 w 118"/>
                  <a:gd name="T23" fmla="*/ 0 h 96"/>
                  <a:gd name="T24" fmla="*/ 2 w 118"/>
                  <a:gd name="T25" fmla="*/ 0 h 96"/>
                  <a:gd name="T26" fmla="*/ 60 w 118"/>
                  <a:gd name="T27" fmla="*/ 9 h 96"/>
                  <a:gd name="T28" fmla="*/ 72 w 118"/>
                  <a:gd name="T29" fmla="*/ 11 h 96"/>
                  <a:gd name="T30" fmla="*/ 118 w 118"/>
                  <a:gd name="T31" fmla="*/ 1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8" h="96">
                    <a:moveTo>
                      <a:pt x="118" y="19"/>
                    </a:moveTo>
                    <a:cubicBezTo>
                      <a:pt x="118" y="19"/>
                      <a:pt x="118" y="20"/>
                      <a:pt x="117" y="21"/>
                    </a:cubicBezTo>
                    <a:cubicBezTo>
                      <a:pt x="117" y="21"/>
                      <a:pt x="117" y="21"/>
                      <a:pt x="117" y="21"/>
                    </a:cubicBezTo>
                    <a:cubicBezTo>
                      <a:pt x="116" y="28"/>
                      <a:pt x="115" y="38"/>
                      <a:pt x="113" y="52"/>
                    </a:cubicBezTo>
                    <a:cubicBezTo>
                      <a:pt x="111" y="64"/>
                      <a:pt x="109" y="79"/>
                      <a:pt x="107" y="96"/>
                    </a:cubicBezTo>
                    <a:cubicBezTo>
                      <a:pt x="106" y="96"/>
                      <a:pt x="105" y="95"/>
                      <a:pt x="104" y="95"/>
                    </a:cubicBezTo>
                    <a:cubicBezTo>
                      <a:pt x="94" y="90"/>
                      <a:pt x="85" y="84"/>
                      <a:pt x="75" y="78"/>
                    </a:cubicBezTo>
                    <a:cubicBezTo>
                      <a:pt x="70" y="75"/>
                      <a:pt x="65" y="72"/>
                      <a:pt x="59" y="68"/>
                    </a:cubicBezTo>
                    <a:cubicBezTo>
                      <a:pt x="38" y="53"/>
                      <a:pt x="19" y="37"/>
                      <a:pt x="2" y="18"/>
                    </a:cubicBezTo>
                    <a:cubicBezTo>
                      <a:pt x="1" y="17"/>
                      <a:pt x="0" y="17"/>
                      <a:pt x="0" y="16"/>
                    </a:cubicBezTo>
                    <a:cubicBezTo>
                      <a:pt x="1" y="10"/>
                      <a:pt x="1" y="6"/>
                      <a:pt x="2" y="2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72" y="11"/>
                      <a:pt x="72" y="11"/>
                      <a:pt x="72" y="11"/>
                    </a:cubicBezTo>
                    <a:lnTo>
                      <a:pt x="118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62" name="Freeform 63">
                <a:extLst>
                  <a:ext uri="{FF2B5EF4-FFF2-40B4-BE49-F238E27FC236}">
                    <a16:creationId xmlns:a16="http://schemas.microsoft.com/office/drawing/2014/main" id="{320C743B-FD88-4984-84F5-CF9A80A5EC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3" y="3516"/>
                <a:ext cx="87" cy="91"/>
              </a:xfrm>
              <a:custGeom>
                <a:avLst/>
                <a:gdLst>
                  <a:gd name="T0" fmla="*/ 117 w 118"/>
                  <a:gd name="T1" fmla="*/ 74 h 123"/>
                  <a:gd name="T2" fmla="*/ 117 w 118"/>
                  <a:gd name="T3" fmla="*/ 74 h 123"/>
                  <a:gd name="T4" fmla="*/ 116 w 118"/>
                  <a:gd name="T5" fmla="*/ 76 h 123"/>
                  <a:gd name="T6" fmla="*/ 116 w 118"/>
                  <a:gd name="T7" fmla="*/ 76 h 123"/>
                  <a:gd name="T8" fmla="*/ 116 w 118"/>
                  <a:gd name="T9" fmla="*/ 76 h 123"/>
                  <a:gd name="T10" fmla="*/ 81 w 118"/>
                  <a:gd name="T11" fmla="*/ 119 h 123"/>
                  <a:gd name="T12" fmla="*/ 80 w 118"/>
                  <a:gd name="T13" fmla="*/ 119 h 123"/>
                  <a:gd name="T14" fmla="*/ 74 w 118"/>
                  <a:gd name="T15" fmla="*/ 121 h 123"/>
                  <a:gd name="T16" fmla="*/ 74 w 118"/>
                  <a:gd name="T17" fmla="*/ 121 h 123"/>
                  <a:gd name="T18" fmla="*/ 58 w 118"/>
                  <a:gd name="T19" fmla="*/ 123 h 123"/>
                  <a:gd name="T20" fmla="*/ 1 w 118"/>
                  <a:gd name="T21" fmla="*/ 73 h 123"/>
                  <a:gd name="T22" fmla="*/ 1 w 118"/>
                  <a:gd name="T23" fmla="*/ 57 h 123"/>
                  <a:gd name="T24" fmla="*/ 1 w 118"/>
                  <a:gd name="T25" fmla="*/ 55 h 123"/>
                  <a:gd name="T26" fmla="*/ 1 w 118"/>
                  <a:gd name="T27" fmla="*/ 55 h 123"/>
                  <a:gd name="T28" fmla="*/ 38 w 118"/>
                  <a:gd name="T29" fmla="*/ 10 h 123"/>
                  <a:gd name="T30" fmla="*/ 39 w 118"/>
                  <a:gd name="T31" fmla="*/ 9 h 123"/>
                  <a:gd name="T32" fmla="*/ 44 w 118"/>
                  <a:gd name="T33" fmla="*/ 8 h 123"/>
                  <a:gd name="T34" fmla="*/ 113 w 118"/>
                  <a:gd name="T35" fmla="*/ 43 h 123"/>
                  <a:gd name="T36" fmla="*/ 116 w 118"/>
                  <a:gd name="T37" fmla="*/ 49 h 123"/>
                  <a:gd name="T38" fmla="*/ 117 w 118"/>
                  <a:gd name="T39" fmla="*/ 74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8" h="123">
                    <a:moveTo>
                      <a:pt x="117" y="74"/>
                    </a:moveTo>
                    <a:cubicBezTo>
                      <a:pt x="117" y="74"/>
                      <a:pt x="117" y="74"/>
                      <a:pt x="117" y="74"/>
                    </a:cubicBezTo>
                    <a:cubicBezTo>
                      <a:pt x="117" y="74"/>
                      <a:pt x="117" y="75"/>
                      <a:pt x="116" y="76"/>
                    </a:cubicBezTo>
                    <a:cubicBezTo>
                      <a:pt x="116" y="76"/>
                      <a:pt x="116" y="76"/>
                      <a:pt x="116" y="76"/>
                    </a:cubicBezTo>
                    <a:cubicBezTo>
                      <a:pt x="116" y="76"/>
                      <a:pt x="116" y="76"/>
                      <a:pt x="116" y="76"/>
                    </a:cubicBezTo>
                    <a:cubicBezTo>
                      <a:pt x="112" y="95"/>
                      <a:pt x="99" y="111"/>
                      <a:pt x="81" y="119"/>
                    </a:cubicBezTo>
                    <a:cubicBezTo>
                      <a:pt x="81" y="119"/>
                      <a:pt x="80" y="119"/>
                      <a:pt x="80" y="119"/>
                    </a:cubicBezTo>
                    <a:cubicBezTo>
                      <a:pt x="78" y="120"/>
                      <a:pt x="76" y="120"/>
                      <a:pt x="74" y="121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69" y="122"/>
                      <a:pt x="63" y="123"/>
                      <a:pt x="58" y="123"/>
                    </a:cubicBezTo>
                    <a:cubicBezTo>
                      <a:pt x="37" y="108"/>
                      <a:pt x="18" y="92"/>
                      <a:pt x="1" y="73"/>
                    </a:cubicBezTo>
                    <a:cubicBezTo>
                      <a:pt x="0" y="68"/>
                      <a:pt x="0" y="62"/>
                      <a:pt x="1" y="57"/>
                    </a:cubicBezTo>
                    <a:cubicBezTo>
                      <a:pt x="1" y="56"/>
                      <a:pt x="1" y="56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5" y="35"/>
                      <a:pt x="18" y="17"/>
                      <a:pt x="38" y="10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41" y="9"/>
                      <a:pt x="42" y="8"/>
                      <a:pt x="44" y="8"/>
                    </a:cubicBezTo>
                    <a:cubicBezTo>
                      <a:pt x="73" y="0"/>
                      <a:pt x="103" y="16"/>
                      <a:pt x="113" y="43"/>
                    </a:cubicBezTo>
                    <a:cubicBezTo>
                      <a:pt x="114" y="45"/>
                      <a:pt x="115" y="47"/>
                      <a:pt x="116" y="49"/>
                    </a:cubicBezTo>
                    <a:cubicBezTo>
                      <a:pt x="118" y="58"/>
                      <a:pt x="118" y="66"/>
                      <a:pt x="117" y="7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63" name="Freeform 64">
                <a:extLst>
                  <a:ext uri="{FF2B5EF4-FFF2-40B4-BE49-F238E27FC236}">
                    <a16:creationId xmlns:a16="http://schemas.microsoft.com/office/drawing/2014/main" id="{0DCEBE34-F0BB-4498-8A31-A3918D7283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3433"/>
                <a:ext cx="134" cy="80"/>
              </a:xfrm>
              <a:custGeom>
                <a:avLst/>
                <a:gdLst>
                  <a:gd name="T0" fmla="*/ 183 w 183"/>
                  <a:gd name="T1" fmla="*/ 75 h 109"/>
                  <a:gd name="T2" fmla="*/ 174 w 183"/>
                  <a:gd name="T3" fmla="*/ 66 h 109"/>
                  <a:gd name="T4" fmla="*/ 173 w 183"/>
                  <a:gd name="T5" fmla="*/ 0 h 109"/>
                  <a:gd name="T6" fmla="*/ 16 w 183"/>
                  <a:gd name="T7" fmla="*/ 0 h 109"/>
                  <a:gd name="T8" fmla="*/ 12 w 183"/>
                  <a:gd name="T9" fmla="*/ 63 h 109"/>
                  <a:gd name="T10" fmla="*/ 0 w 183"/>
                  <a:gd name="T11" fmla="*/ 67 h 109"/>
                  <a:gd name="T12" fmla="*/ 18 w 183"/>
                  <a:gd name="T13" fmla="*/ 95 h 109"/>
                  <a:gd name="T14" fmla="*/ 20 w 183"/>
                  <a:gd name="T15" fmla="*/ 101 h 109"/>
                  <a:gd name="T16" fmla="*/ 94 w 183"/>
                  <a:gd name="T17" fmla="*/ 105 h 109"/>
                  <a:gd name="T18" fmla="*/ 181 w 183"/>
                  <a:gd name="T19" fmla="*/ 108 h 109"/>
                  <a:gd name="T20" fmla="*/ 182 w 183"/>
                  <a:gd name="T21" fmla="*/ 79 h 109"/>
                  <a:gd name="T22" fmla="*/ 183 w 183"/>
                  <a:gd name="T23" fmla="*/ 7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3" h="109">
                    <a:moveTo>
                      <a:pt x="183" y="75"/>
                    </a:moveTo>
                    <a:cubicBezTo>
                      <a:pt x="174" y="66"/>
                      <a:pt x="174" y="66"/>
                      <a:pt x="174" y="66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6" y="77"/>
                      <a:pt x="11" y="86"/>
                      <a:pt x="18" y="95"/>
                    </a:cubicBezTo>
                    <a:cubicBezTo>
                      <a:pt x="19" y="97"/>
                      <a:pt x="20" y="99"/>
                      <a:pt x="20" y="101"/>
                    </a:cubicBezTo>
                    <a:cubicBezTo>
                      <a:pt x="43" y="105"/>
                      <a:pt x="74" y="105"/>
                      <a:pt x="94" y="105"/>
                    </a:cubicBezTo>
                    <a:cubicBezTo>
                      <a:pt x="112" y="105"/>
                      <a:pt x="156" y="109"/>
                      <a:pt x="181" y="108"/>
                    </a:cubicBezTo>
                    <a:cubicBezTo>
                      <a:pt x="180" y="98"/>
                      <a:pt x="182" y="89"/>
                      <a:pt x="182" y="79"/>
                    </a:cubicBezTo>
                    <a:cubicBezTo>
                      <a:pt x="182" y="77"/>
                      <a:pt x="182" y="76"/>
                      <a:pt x="183" y="75"/>
                    </a:cubicBez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64" name="Freeform 65">
                <a:extLst>
                  <a:ext uri="{FF2B5EF4-FFF2-40B4-BE49-F238E27FC236}">
                    <a16:creationId xmlns:a16="http://schemas.microsoft.com/office/drawing/2014/main" id="{BB7534A8-FAE6-42B8-993E-19937D6D5E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7" y="3488"/>
                <a:ext cx="44" cy="17"/>
              </a:xfrm>
              <a:custGeom>
                <a:avLst/>
                <a:gdLst>
                  <a:gd name="T0" fmla="*/ 0 w 44"/>
                  <a:gd name="T1" fmla="*/ 13 h 17"/>
                  <a:gd name="T2" fmla="*/ 37 w 44"/>
                  <a:gd name="T3" fmla="*/ 0 h 17"/>
                  <a:gd name="T4" fmla="*/ 44 w 44"/>
                  <a:gd name="T5" fmla="*/ 17 h 17"/>
                  <a:gd name="T6" fmla="*/ 0 w 44"/>
                  <a:gd name="T7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17">
                    <a:moveTo>
                      <a:pt x="0" y="13"/>
                    </a:moveTo>
                    <a:lnTo>
                      <a:pt x="37" y="0"/>
                    </a:lnTo>
                    <a:lnTo>
                      <a:pt x="44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65" name="Freeform 66">
                <a:extLst>
                  <a:ext uri="{FF2B5EF4-FFF2-40B4-BE49-F238E27FC236}">
                    <a16:creationId xmlns:a16="http://schemas.microsoft.com/office/drawing/2014/main" id="{7705ED46-CC1A-434F-B3D9-DE94A49923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9" y="3500"/>
                <a:ext cx="115" cy="56"/>
              </a:xfrm>
              <a:custGeom>
                <a:avLst/>
                <a:gdLst>
                  <a:gd name="T0" fmla="*/ 0 w 156"/>
                  <a:gd name="T1" fmla="*/ 17 h 75"/>
                  <a:gd name="T2" fmla="*/ 156 w 156"/>
                  <a:gd name="T3" fmla="*/ 18 h 75"/>
                  <a:gd name="T4" fmla="*/ 13 w 156"/>
                  <a:gd name="T5" fmla="*/ 0 h 75"/>
                  <a:gd name="T6" fmla="*/ 0 w 156"/>
                  <a:gd name="T7" fmla="*/ 1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6" h="75">
                    <a:moveTo>
                      <a:pt x="0" y="17"/>
                    </a:moveTo>
                    <a:cubicBezTo>
                      <a:pt x="0" y="17"/>
                      <a:pt x="63" y="75"/>
                      <a:pt x="156" y="18"/>
                    </a:cubicBezTo>
                    <a:cubicBezTo>
                      <a:pt x="13" y="0"/>
                      <a:pt x="13" y="0"/>
                      <a:pt x="13" y="0"/>
                    </a:cubicBez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F9D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66" name="Freeform 67">
                <a:extLst>
                  <a:ext uri="{FF2B5EF4-FFF2-40B4-BE49-F238E27FC236}">
                    <a16:creationId xmlns:a16="http://schemas.microsoft.com/office/drawing/2014/main" id="{2587F6B6-1B7C-4959-81A3-EC0673D5A6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5" y="3488"/>
                <a:ext cx="119" cy="85"/>
              </a:xfrm>
              <a:custGeom>
                <a:avLst/>
                <a:gdLst>
                  <a:gd name="T0" fmla="*/ 51 w 162"/>
                  <a:gd name="T1" fmla="*/ 0 h 115"/>
                  <a:gd name="T2" fmla="*/ 0 w 162"/>
                  <a:gd name="T3" fmla="*/ 20 h 115"/>
                  <a:gd name="T4" fmla="*/ 7 w 162"/>
                  <a:gd name="T5" fmla="*/ 44 h 115"/>
                  <a:gd name="T6" fmla="*/ 9 w 162"/>
                  <a:gd name="T7" fmla="*/ 48 h 115"/>
                  <a:gd name="T8" fmla="*/ 82 w 162"/>
                  <a:gd name="T9" fmla="*/ 115 h 115"/>
                  <a:gd name="T10" fmla="*/ 162 w 162"/>
                  <a:gd name="T11" fmla="*/ 34 h 115"/>
                  <a:gd name="T12" fmla="*/ 51 w 162"/>
                  <a:gd name="T13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2" h="115">
                    <a:moveTo>
                      <a:pt x="51" y="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1" y="28"/>
                      <a:pt x="2" y="36"/>
                      <a:pt x="7" y="44"/>
                    </a:cubicBezTo>
                    <a:cubicBezTo>
                      <a:pt x="8" y="45"/>
                      <a:pt x="9" y="47"/>
                      <a:pt x="9" y="48"/>
                    </a:cubicBezTo>
                    <a:cubicBezTo>
                      <a:pt x="82" y="115"/>
                      <a:pt x="82" y="115"/>
                      <a:pt x="82" y="115"/>
                    </a:cubicBezTo>
                    <a:cubicBezTo>
                      <a:pt x="162" y="34"/>
                      <a:pt x="162" y="34"/>
                      <a:pt x="162" y="34"/>
                    </a:cubicBez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67" name="Freeform 68">
                <a:extLst>
                  <a:ext uri="{FF2B5EF4-FFF2-40B4-BE49-F238E27FC236}">
                    <a16:creationId xmlns:a16="http://schemas.microsoft.com/office/drawing/2014/main" id="{EADE0D6D-92B4-47CE-923E-0FD1654FC3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8" y="3341"/>
                <a:ext cx="29" cy="67"/>
              </a:xfrm>
              <a:custGeom>
                <a:avLst/>
                <a:gdLst>
                  <a:gd name="T0" fmla="*/ 27 w 39"/>
                  <a:gd name="T1" fmla="*/ 8 h 90"/>
                  <a:gd name="T2" fmla="*/ 13 w 39"/>
                  <a:gd name="T3" fmla="*/ 0 h 90"/>
                  <a:gd name="T4" fmla="*/ 4 w 39"/>
                  <a:gd name="T5" fmla="*/ 25 h 90"/>
                  <a:gd name="T6" fmla="*/ 7 w 39"/>
                  <a:gd name="T7" fmla="*/ 36 h 90"/>
                  <a:gd name="T8" fmla="*/ 11 w 39"/>
                  <a:gd name="T9" fmla="*/ 46 h 90"/>
                  <a:gd name="T10" fmla="*/ 15 w 39"/>
                  <a:gd name="T11" fmla="*/ 58 h 90"/>
                  <a:gd name="T12" fmla="*/ 18 w 39"/>
                  <a:gd name="T13" fmla="*/ 66 h 90"/>
                  <a:gd name="T14" fmla="*/ 21 w 39"/>
                  <a:gd name="T15" fmla="*/ 78 h 90"/>
                  <a:gd name="T16" fmla="*/ 29 w 39"/>
                  <a:gd name="T17" fmla="*/ 90 h 90"/>
                  <a:gd name="T18" fmla="*/ 38 w 39"/>
                  <a:gd name="T19" fmla="*/ 89 h 90"/>
                  <a:gd name="T20" fmla="*/ 39 w 39"/>
                  <a:gd name="T21" fmla="*/ 14 h 90"/>
                  <a:gd name="T22" fmla="*/ 27 w 39"/>
                  <a:gd name="T23" fmla="*/ 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9" h="90">
                    <a:moveTo>
                      <a:pt x="27" y="8"/>
                    </a:moveTo>
                    <a:cubicBezTo>
                      <a:pt x="27" y="8"/>
                      <a:pt x="24" y="0"/>
                      <a:pt x="13" y="0"/>
                    </a:cubicBezTo>
                    <a:cubicBezTo>
                      <a:pt x="13" y="0"/>
                      <a:pt x="0" y="2"/>
                      <a:pt x="4" y="25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8" y="66"/>
                      <a:pt x="18" y="66"/>
                      <a:pt x="18" y="66"/>
                    </a:cubicBezTo>
                    <a:cubicBezTo>
                      <a:pt x="18" y="66"/>
                      <a:pt x="21" y="74"/>
                      <a:pt x="21" y="78"/>
                    </a:cubicBezTo>
                    <a:cubicBezTo>
                      <a:pt x="21" y="78"/>
                      <a:pt x="20" y="87"/>
                      <a:pt x="29" y="90"/>
                    </a:cubicBezTo>
                    <a:cubicBezTo>
                      <a:pt x="29" y="90"/>
                      <a:pt x="36" y="89"/>
                      <a:pt x="38" y="89"/>
                    </a:cubicBezTo>
                    <a:cubicBezTo>
                      <a:pt x="38" y="89"/>
                      <a:pt x="37" y="70"/>
                      <a:pt x="39" y="14"/>
                    </a:cubicBezTo>
                    <a:lnTo>
                      <a:pt x="27" y="8"/>
                    </a:ln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68" name="Freeform 69">
                <a:extLst>
                  <a:ext uri="{FF2B5EF4-FFF2-40B4-BE49-F238E27FC236}">
                    <a16:creationId xmlns:a16="http://schemas.microsoft.com/office/drawing/2014/main" id="{72E80437-B64C-4269-ACEE-F194E4B334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0" y="3341"/>
                <a:ext cx="28" cy="67"/>
              </a:xfrm>
              <a:custGeom>
                <a:avLst/>
                <a:gdLst>
                  <a:gd name="T0" fmla="*/ 11 w 39"/>
                  <a:gd name="T1" fmla="*/ 8 h 90"/>
                  <a:gd name="T2" fmla="*/ 25 w 39"/>
                  <a:gd name="T3" fmla="*/ 0 h 90"/>
                  <a:gd name="T4" fmla="*/ 34 w 39"/>
                  <a:gd name="T5" fmla="*/ 25 h 90"/>
                  <a:gd name="T6" fmla="*/ 32 w 39"/>
                  <a:gd name="T7" fmla="*/ 36 h 90"/>
                  <a:gd name="T8" fmla="*/ 28 w 39"/>
                  <a:gd name="T9" fmla="*/ 47 h 90"/>
                  <a:gd name="T10" fmla="*/ 24 w 39"/>
                  <a:gd name="T11" fmla="*/ 58 h 90"/>
                  <a:gd name="T12" fmla="*/ 21 w 39"/>
                  <a:gd name="T13" fmla="*/ 66 h 90"/>
                  <a:gd name="T14" fmla="*/ 18 w 39"/>
                  <a:gd name="T15" fmla="*/ 78 h 90"/>
                  <a:gd name="T16" fmla="*/ 10 w 39"/>
                  <a:gd name="T17" fmla="*/ 90 h 90"/>
                  <a:gd name="T18" fmla="*/ 1 w 39"/>
                  <a:gd name="T19" fmla="*/ 89 h 90"/>
                  <a:gd name="T20" fmla="*/ 0 w 39"/>
                  <a:gd name="T21" fmla="*/ 14 h 90"/>
                  <a:gd name="T22" fmla="*/ 11 w 39"/>
                  <a:gd name="T23" fmla="*/ 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9" h="90">
                    <a:moveTo>
                      <a:pt x="11" y="8"/>
                    </a:moveTo>
                    <a:cubicBezTo>
                      <a:pt x="11" y="8"/>
                      <a:pt x="14" y="0"/>
                      <a:pt x="25" y="0"/>
                    </a:cubicBezTo>
                    <a:cubicBezTo>
                      <a:pt x="25" y="0"/>
                      <a:pt x="39" y="2"/>
                      <a:pt x="34" y="25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24" y="58"/>
                      <a:pt x="24" y="58"/>
                      <a:pt x="24" y="58"/>
                    </a:cubicBezTo>
                    <a:cubicBezTo>
                      <a:pt x="21" y="66"/>
                      <a:pt x="21" y="66"/>
                      <a:pt x="21" y="66"/>
                    </a:cubicBezTo>
                    <a:cubicBezTo>
                      <a:pt x="21" y="66"/>
                      <a:pt x="17" y="74"/>
                      <a:pt x="18" y="78"/>
                    </a:cubicBezTo>
                    <a:cubicBezTo>
                      <a:pt x="18" y="78"/>
                      <a:pt x="19" y="87"/>
                      <a:pt x="10" y="90"/>
                    </a:cubicBezTo>
                    <a:cubicBezTo>
                      <a:pt x="10" y="90"/>
                      <a:pt x="3" y="90"/>
                      <a:pt x="1" y="89"/>
                    </a:cubicBezTo>
                    <a:cubicBezTo>
                      <a:pt x="1" y="89"/>
                      <a:pt x="2" y="70"/>
                      <a:pt x="0" y="14"/>
                    </a:cubicBezTo>
                    <a:lnTo>
                      <a:pt x="11" y="8"/>
                    </a:ln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69" name="Freeform 70">
                <a:extLst>
                  <a:ext uri="{FF2B5EF4-FFF2-40B4-BE49-F238E27FC236}">
                    <a16:creationId xmlns:a16="http://schemas.microsoft.com/office/drawing/2014/main" id="{596BFB23-C2E8-40EB-939D-58944E8DA4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5" y="3272"/>
                <a:ext cx="147" cy="210"/>
              </a:xfrm>
              <a:custGeom>
                <a:avLst/>
                <a:gdLst>
                  <a:gd name="T0" fmla="*/ 197 w 201"/>
                  <a:gd name="T1" fmla="*/ 195 h 283"/>
                  <a:gd name="T2" fmla="*/ 102 w 201"/>
                  <a:gd name="T3" fmla="*/ 283 h 283"/>
                  <a:gd name="T4" fmla="*/ 101 w 201"/>
                  <a:gd name="T5" fmla="*/ 283 h 283"/>
                  <a:gd name="T6" fmla="*/ 97 w 201"/>
                  <a:gd name="T7" fmla="*/ 283 h 283"/>
                  <a:gd name="T8" fmla="*/ 5 w 201"/>
                  <a:gd name="T9" fmla="*/ 195 h 283"/>
                  <a:gd name="T10" fmla="*/ 0 w 201"/>
                  <a:gd name="T11" fmla="*/ 39 h 283"/>
                  <a:gd name="T12" fmla="*/ 13 w 201"/>
                  <a:gd name="T13" fmla="*/ 0 h 283"/>
                  <a:gd name="T14" fmla="*/ 188 w 201"/>
                  <a:gd name="T15" fmla="*/ 0 h 283"/>
                  <a:gd name="T16" fmla="*/ 201 w 201"/>
                  <a:gd name="T17" fmla="*/ 39 h 283"/>
                  <a:gd name="T18" fmla="*/ 197 w 201"/>
                  <a:gd name="T19" fmla="*/ 195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1" h="283">
                    <a:moveTo>
                      <a:pt x="197" y="195"/>
                    </a:moveTo>
                    <a:cubicBezTo>
                      <a:pt x="197" y="215"/>
                      <a:pt x="157" y="283"/>
                      <a:pt x="102" y="283"/>
                    </a:cubicBezTo>
                    <a:cubicBezTo>
                      <a:pt x="102" y="283"/>
                      <a:pt x="102" y="283"/>
                      <a:pt x="101" y="283"/>
                    </a:cubicBezTo>
                    <a:cubicBezTo>
                      <a:pt x="100" y="283"/>
                      <a:pt x="98" y="283"/>
                      <a:pt x="97" y="283"/>
                    </a:cubicBezTo>
                    <a:cubicBezTo>
                      <a:pt x="43" y="282"/>
                      <a:pt x="5" y="216"/>
                      <a:pt x="5" y="195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201" y="39"/>
                      <a:pt x="201" y="39"/>
                      <a:pt x="201" y="39"/>
                    </a:cubicBezTo>
                    <a:lnTo>
                      <a:pt x="197" y="195"/>
                    </a:ln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70" name="Freeform 71">
                <a:extLst>
                  <a:ext uri="{FF2B5EF4-FFF2-40B4-BE49-F238E27FC236}">
                    <a16:creationId xmlns:a16="http://schemas.microsoft.com/office/drawing/2014/main" id="{70556D47-132B-47FC-A6F8-177A33CC54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5" y="3328"/>
                <a:ext cx="147" cy="156"/>
              </a:xfrm>
              <a:custGeom>
                <a:avLst/>
                <a:gdLst>
                  <a:gd name="T0" fmla="*/ 192 w 201"/>
                  <a:gd name="T1" fmla="*/ 0 h 210"/>
                  <a:gd name="T2" fmla="*/ 191 w 201"/>
                  <a:gd name="T3" fmla="*/ 64 h 210"/>
                  <a:gd name="T4" fmla="*/ 191 w 201"/>
                  <a:gd name="T5" fmla="*/ 67 h 210"/>
                  <a:gd name="T6" fmla="*/ 193 w 201"/>
                  <a:gd name="T7" fmla="*/ 76 h 210"/>
                  <a:gd name="T8" fmla="*/ 189 w 201"/>
                  <a:gd name="T9" fmla="*/ 95 h 210"/>
                  <a:gd name="T10" fmla="*/ 190 w 201"/>
                  <a:gd name="T11" fmla="*/ 108 h 210"/>
                  <a:gd name="T12" fmla="*/ 184 w 201"/>
                  <a:gd name="T13" fmla="*/ 126 h 210"/>
                  <a:gd name="T14" fmla="*/ 161 w 201"/>
                  <a:gd name="T15" fmla="*/ 165 h 210"/>
                  <a:gd name="T16" fmla="*/ 149 w 201"/>
                  <a:gd name="T17" fmla="*/ 171 h 210"/>
                  <a:gd name="T18" fmla="*/ 149 w 201"/>
                  <a:gd name="T19" fmla="*/ 172 h 210"/>
                  <a:gd name="T20" fmla="*/ 134 w 201"/>
                  <a:gd name="T21" fmla="*/ 181 h 210"/>
                  <a:gd name="T22" fmla="*/ 132 w 201"/>
                  <a:gd name="T23" fmla="*/ 183 h 210"/>
                  <a:gd name="T24" fmla="*/ 99 w 201"/>
                  <a:gd name="T25" fmla="*/ 195 h 210"/>
                  <a:gd name="T26" fmla="*/ 76 w 201"/>
                  <a:gd name="T27" fmla="*/ 186 h 210"/>
                  <a:gd name="T28" fmla="*/ 52 w 201"/>
                  <a:gd name="T29" fmla="*/ 169 h 210"/>
                  <a:gd name="T30" fmla="*/ 34 w 201"/>
                  <a:gd name="T31" fmla="*/ 157 h 210"/>
                  <a:gd name="T32" fmla="*/ 25 w 201"/>
                  <a:gd name="T33" fmla="*/ 146 h 210"/>
                  <a:gd name="T34" fmla="*/ 12 w 201"/>
                  <a:gd name="T35" fmla="*/ 118 h 210"/>
                  <a:gd name="T36" fmla="*/ 10 w 201"/>
                  <a:gd name="T37" fmla="*/ 100 h 210"/>
                  <a:gd name="T38" fmla="*/ 10 w 201"/>
                  <a:gd name="T39" fmla="*/ 2 h 210"/>
                  <a:gd name="T40" fmla="*/ 0 w 201"/>
                  <a:gd name="T41" fmla="*/ 6 h 210"/>
                  <a:gd name="T42" fmla="*/ 4 w 201"/>
                  <a:gd name="T43" fmla="*/ 120 h 210"/>
                  <a:gd name="T44" fmla="*/ 96 w 201"/>
                  <a:gd name="T45" fmla="*/ 210 h 210"/>
                  <a:gd name="T46" fmla="*/ 101 w 201"/>
                  <a:gd name="T47" fmla="*/ 210 h 210"/>
                  <a:gd name="T48" fmla="*/ 102 w 201"/>
                  <a:gd name="T49" fmla="*/ 210 h 210"/>
                  <a:gd name="T50" fmla="*/ 196 w 201"/>
                  <a:gd name="T51" fmla="*/ 120 h 210"/>
                  <a:gd name="T52" fmla="*/ 201 w 201"/>
                  <a:gd name="T53" fmla="*/ 0 h 210"/>
                  <a:gd name="T54" fmla="*/ 192 w 201"/>
                  <a:gd name="T55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1" h="210">
                    <a:moveTo>
                      <a:pt x="192" y="0"/>
                    </a:moveTo>
                    <a:cubicBezTo>
                      <a:pt x="191" y="64"/>
                      <a:pt x="191" y="64"/>
                      <a:pt x="191" y="64"/>
                    </a:cubicBezTo>
                    <a:cubicBezTo>
                      <a:pt x="191" y="65"/>
                      <a:pt x="191" y="66"/>
                      <a:pt x="191" y="67"/>
                    </a:cubicBezTo>
                    <a:cubicBezTo>
                      <a:pt x="192" y="70"/>
                      <a:pt x="193" y="73"/>
                      <a:pt x="193" y="76"/>
                    </a:cubicBezTo>
                    <a:cubicBezTo>
                      <a:pt x="193" y="83"/>
                      <a:pt x="191" y="89"/>
                      <a:pt x="189" y="95"/>
                    </a:cubicBezTo>
                    <a:cubicBezTo>
                      <a:pt x="191" y="100"/>
                      <a:pt x="191" y="104"/>
                      <a:pt x="190" y="108"/>
                    </a:cubicBezTo>
                    <a:cubicBezTo>
                      <a:pt x="191" y="115"/>
                      <a:pt x="189" y="122"/>
                      <a:pt x="184" y="126"/>
                    </a:cubicBezTo>
                    <a:cubicBezTo>
                      <a:pt x="180" y="142"/>
                      <a:pt x="172" y="153"/>
                      <a:pt x="161" y="165"/>
                    </a:cubicBezTo>
                    <a:cubicBezTo>
                      <a:pt x="158" y="169"/>
                      <a:pt x="153" y="171"/>
                      <a:pt x="149" y="171"/>
                    </a:cubicBezTo>
                    <a:cubicBezTo>
                      <a:pt x="149" y="171"/>
                      <a:pt x="149" y="172"/>
                      <a:pt x="149" y="172"/>
                    </a:cubicBezTo>
                    <a:cubicBezTo>
                      <a:pt x="145" y="178"/>
                      <a:pt x="140" y="181"/>
                      <a:pt x="134" y="181"/>
                    </a:cubicBezTo>
                    <a:cubicBezTo>
                      <a:pt x="132" y="183"/>
                      <a:pt x="132" y="183"/>
                      <a:pt x="132" y="183"/>
                    </a:cubicBezTo>
                    <a:cubicBezTo>
                      <a:pt x="99" y="195"/>
                      <a:pt x="99" y="195"/>
                      <a:pt x="99" y="195"/>
                    </a:cubicBezTo>
                    <a:cubicBezTo>
                      <a:pt x="76" y="186"/>
                      <a:pt x="76" y="186"/>
                      <a:pt x="76" y="186"/>
                    </a:cubicBezTo>
                    <a:cubicBezTo>
                      <a:pt x="52" y="169"/>
                      <a:pt x="52" y="169"/>
                      <a:pt x="52" y="169"/>
                    </a:cubicBezTo>
                    <a:cubicBezTo>
                      <a:pt x="34" y="157"/>
                      <a:pt x="34" y="157"/>
                      <a:pt x="34" y="157"/>
                    </a:cubicBezTo>
                    <a:cubicBezTo>
                      <a:pt x="25" y="146"/>
                      <a:pt x="25" y="146"/>
                      <a:pt x="25" y="146"/>
                    </a:cubicBezTo>
                    <a:cubicBezTo>
                      <a:pt x="12" y="118"/>
                      <a:pt x="12" y="118"/>
                      <a:pt x="12" y="118"/>
                    </a:cubicBezTo>
                    <a:cubicBezTo>
                      <a:pt x="10" y="100"/>
                      <a:pt x="10" y="100"/>
                      <a:pt x="10" y="100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" y="120"/>
                      <a:pt x="4" y="120"/>
                      <a:pt x="4" y="120"/>
                    </a:cubicBezTo>
                    <a:cubicBezTo>
                      <a:pt x="4" y="137"/>
                      <a:pt x="43" y="209"/>
                      <a:pt x="96" y="210"/>
                    </a:cubicBezTo>
                    <a:cubicBezTo>
                      <a:pt x="98" y="210"/>
                      <a:pt x="100" y="210"/>
                      <a:pt x="101" y="210"/>
                    </a:cubicBezTo>
                    <a:cubicBezTo>
                      <a:pt x="101" y="210"/>
                      <a:pt x="102" y="210"/>
                      <a:pt x="102" y="210"/>
                    </a:cubicBezTo>
                    <a:cubicBezTo>
                      <a:pt x="157" y="210"/>
                      <a:pt x="196" y="137"/>
                      <a:pt x="196" y="120"/>
                    </a:cubicBezTo>
                    <a:cubicBezTo>
                      <a:pt x="201" y="0"/>
                      <a:pt x="201" y="0"/>
                      <a:pt x="201" y="0"/>
                    </a:cubicBezTo>
                    <a:lnTo>
                      <a:pt x="19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71" name="Freeform 72">
                <a:extLst>
                  <a:ext uri="{FF2B5EF4-FFF2-40B4-BE49-F238E27FC236}">
                    <a16:creationId xmlns:a16="http://schemas.microsoft.com/office/drawing/2014/main" id="{9377D52A-2F70-455F-AA02-C7A10207F5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0" y="3358"/>
                <a:ext cx="11" cy="10"/>
              </a:xfrm>
              <a:custGeom>
                <a:avLst/>
                <a:gdLst>
                  <a:gd name="T0" fmla="*/ 8 w 15"/>
                  <a:gd name="T1" fmla="*/ 14 h 14"/>
                  <a:gd name="T2" fmla="*/ 15 w 15"/>
                  <a:gd name="T3" fmla="*/ 7 h 14"/>
                  <a:gd name="T4" fmla="*/ 7 w 15"/>
                  <a:gd name="T5" fmla="*/ 0 h 14"/>
                  <a:gd name="T6" fmla="*/ 0 w 15"/>
                  <a:gd name="T7" fmla="*/ 7 h 14"/>
                  <a:gd name="T8" fmla="*/ 8 w 15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4">
                    <a:moveTo>
                      <a:pt x="8" y="14"/>
                    </a:moveTo>
                    <a:cubicBezTo>
                      <a:pt x="12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8" y="1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72" name="Oval 73">
                <a:extLst>
                  <a:ext uri="{FF2B5EF4-FFF2-40B4-BE49-F238E27FC236}">
                    <a16:creationId xmlns:a16="http://schemas.microsoft.com/office/drawing/2014/main" id="{DF36A51C-5C89-4777-BC1B-8CBA5CE75D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3357"/>
                <a:ext cx="11" cy="1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73" name="Freeform 74">
                <a:extLst>
                  <a:ext uri="{FF2B5EF4-FFF2-40B4-BE49-F238E27FC236}">
                    <a16:creationId xmlns:a16="http://schemas.microsoft.com/office/drawing/2014/main" id="{DE35DB45-F7F4-4177-B5D3-8EF237E820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8" y="3423"/>
                <a:ext cx="39" cy="8"/>
              </a:xfrm>
              <a:custGeom>
                <a:avLst/>
                <a:gdLst>
                  <a:gd name="T0" fmla="*/ 25 w 53"/>
                  <a:gd name="T1" fmla="*/ 11 h 11"/>
                  <a:gd name="T2" fmla="*/ 3 w 53"/>
                  <a:gd name="T3" fmla="*/ 6 h 11"/>
                  <a:gd name="T4" fmla="*/ 1 w 53"/>
                  <a:gd name="T5" fmla="*/ 2 h 11"/>
                  <a:gd name="T6" fmla="*/ 6 w 53"/>
                  <a:gd name="T7" fmla="*/ 0 h 11"/>
                  <a:gd name="T8" fmla="*/ 48 w 53"/>
                  <a:gd name="T9" fmla="*/ 0 h 11"/>
                  <a:gd name="T10" fmla="*/ 52 w 53"/>
                  <a:gd name="T11" fmla="*/ 2 h 11"/>
                  <a:gd name="T12" fmla="*/ 50 w 53"/>
                  <a:gd name="T13" fmla="*/ 6 h 11"/>
                  <a:gd name="T14" fmla="*/ 25 w 53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" h="11">
                    <a:moveTo>
                      <a:pt x="25" y="11"/>
                    </a:moveTo>
                    <a:cubicBezTo>
                      <a:pt x="11" y="11"/>
                      <a:pt x="3" y="6"/>
                      <a:pt x="3" y="6"/>
                    </a:cubicBezTo>
                    <a:cubicBezTo>
                      <a:pt x="1" y="5"/>
                      <a:pt x="0" y="3"/>
                      <a:pt x="1" y="2"/>
                    </a:cubicBezTo>
                    <a:cubicBezTo>
                      <a:pt x="2" y="0"/>
                      <a:pt x="4" y="0"/>
                      <a:pt x="6" y="0"/>
                    </a:cubicBezTo>
                    <a:cubicBezTo>
                      <a:pt x="6" y="1"/>
                      <a:pt x="22" y="9"/>
                      <a:pt x="48" y="0"/>
                    </a:cubicBezTo>
                    <a:cubicBezTo>
                      <a:pt x="50" y="0"/>
                      <a:pt x="52" y="1"/>
                      <a:pt x="52" y="2"/>
                    </a:cubicBezTo>
                    <a:cubicBezTo>
                      <a:pt x="53" y="4"/>
                      <a:pt x="52" y="6"/>
                      <a:pt x="50" y="6"/>
                    </a:cubicBezTo>
                    <a:cubicBezTo>
                      <a:pt x="40" y="10"/>
                      <a:pt x="32" y="11"/>
                      <a:pt x="25" y="11"/>
                    </a:cubicBezTo>
                    <a:close/>
                  </a:path>
                </a:pathLst>
              </a:custGeom>
              <a:solidFill>
                <a:srgbClr val="EE4D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74" name="Freeform 75">
                <a:extLst>
                  <a:ext uri="{FF2B5EF4-FFF2-40B4-BE49-F238E27FC236}">
                    <a16:creationId xmlns:a16="http://schemas.microsoft.com/office/drawing/2014/main" id="{135A3B81-DBB2-4F04-AFB2-A259E302B4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0" y="3443"/>
                <a:ext cx="118" cy="47"/>
              </a:xfrm>
              <a:custGeom>
                <a:avLst/>
                <a:gdLst>
                  <a:gd name="T0" fmla="*/ 1 w 161"/>
                  <a:gd name="T1" fmla="*/ 16 h 64"/>
                  <a:gd name="T2" fmla="*/ 1 w 161"/>
                  <a:gd name="T3" fmla="*/ 5 h 64"/>
                  <a:gd name="T4" fmla="*/ 76 w 161"/>
                  <a:gd name="T5" fmla="*/ 53 h 64"/>
                  <a:gd name="T6" fmla="*/ 81 w 161"/>
                  <a:gd name="T7" fmla="*/ 53 h 64"/>
                  <a:gd name="T8" fmla="*/ 82 w 161"/>
                  <a:gd name="T9" fmla="*/ 53 h 64"/>
                  <a:gd name="T10" fmla="*/ 161 w 161"/>
                  <a:gd name="T11" fmla="*/ 0 h 64"/>
                  <a:gd name="T12" fmla="*/ 160 w 161"/>
                  <a:gd name="T13" fmla="*/ 18 h 64"/>
                  <a:gd name="T14" fmla="*/ 82 w 161"/>
                  <a:gd name="T15" fmla="*/ 64 h 64"/>
                  <a:gd name="T16" fmla="*/ 81 w 161"/>
                  <a:gd name="T17" fmla="*/ 64 h 64"/>
                  <a:gd name="T18" fmla="*/ 76 w 161"/>
                  <a:gd name="T19" fmla="*/ 64 h 64"/>
                  <a:gd name="T20" fmla="*/ 0 w 161"/>
                  <a:gd name="T21" fmla="*/ 21 h 64"/>
                  <a:gd name="T22" fmla="*/ 1 w 161"/>
                  <a:gd name="T23" fmla="*/ 16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1" h="64">
                    <a:moveTo>
                      <a:pt x="1" y="16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18" y="28"/>
                      <a:pt x="44" y="52"/>
                      <a:pt x="76" y="53"/>
                    </a:cubicBezTo>
                    <a:cubicBezTo>
                      <a:pt x="78" y="53"/>
                      <a:pt x="79" y="53"/>
                      <a:pt x="81" y="53"/>
                    </a:cubicBezTo>
                    <a:cubicBezTo>
                      <a:pt x="81" y="53"/>
                      <a:pt x="81" y="53"/>
                      <a:pt x="82" y="53"/>
                    </a:cubicBezTo>
                    <a:cubicBezTo>
                      <a:pt x="116" y="53"/>
                      <a:pt x="144" y="25"/>
                      <a:pt x="161" y="0"/>
                    </a:cubicBezTo>
                    <a:cubicBezTo>
                      <a:pt x="160" y="18"/>
                      <a:pt x="160" y="18"/>
                      <a:pt x="160" y="18"/>
                    </a:cubicBezTo>
                    <a:cubicBezTo>
                      <a:pt x="144" y="43"/>
                      <a:pt x="116" y="64"/>
                      <a:pt x="82" y="64"/>
                    </a:cubicBezTo>
                    <a:cubicBezTo>
                      <a:pt x="81" y="64"/>
                      <a:pt x="81" y="64"/>
                      <a:pt x="81" y="64"/>
                    </a:cubicBezTo>
                    <a:cubicBezTo>
                      <a:pt x="79" y="64"/>
                      <a:pt x="78" y="64"/>
                      <a:pt x="76" y="64"/>
                    </a:cubicBezTo>
                    <a:cubicBezTo>
                      <a:pt x="44" y="63"/>
                      <a:pt x="17" y="45"/>
                      <a:pt x="0" y="21"/>
                    </a:cubicBezTo>
                    <a:lnTo>
                      <a:pt x="1" y="16"/>
                    </a:lnTo>
                    <a:close/>
                  </a:path>
                </a:pathLst>
              </a:custGeom>
              <a:solidFill>
                <a:srgbClr val="AB84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75" name="Freeform 76">
                <a:extLst>
                  <a:ext uri="{FF2B5EF4-FFF2-40B4-BE49-F238E27FC236}">
                    <a16:creationId xmlns:a16="http://schemas.microsoft.com/office/drawing/2014/main" id="{A396A2A0-F3F7-48E6-AD26-E4D40862F4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42" y="3404"/>
                <a:ext cx="71" cy="69"/>
              </a:xfrm>
              <a:custGeom>
                <a:avLst/>
                <a:gdLst>
                  <a:gd name="T0" fmla="*/ 97 w 97"/>
                  <a:gd name="T1" fmla="*/ 72 h 93"/>
                  <a:gd name="T2" fmla="*/ 96 w 97"/>
                  <a:gd name="T3" fmla="*/ 67 h 93"/>
                  <a:gd name="T4" fmla="*/ 96 w 97"/>
                  <a:gd name="T5" fmla="*/ 48 h 93"/>
                  <a:gd name="T6" fmla="*/ 96 w 97"/>
                  <a:gd name="T7" fmla="*/ 48 h 93"/>
                  <a:gd name="T8" fmla="*/ 93 w 97"/>
                  <a:gd name="T9" fmla="*/ 39 h 93"/>
                  <a:gd name="T10" fmla="*/ 87 w 97"/>
                  <a:gd name="T11" fmla="*/ 26 h 93"/>
                  <a:gd name="T12" fmla="*/ 87 w 97"/>
                  <a:gd name="T13" fmla="*/ 26 h 93"/>
                  <a:gd name="T14" fmla="*/ 49 w 97"/>
                  <a:gd name="T15" fmla="*/ 0 h 93"/>
                  <a:gd name="T16" fmla="*/ 10 w 97"/>
                  <a:gd name="T17" fmla="*/ 26 h 93"/>
                  <a:gd name="T18" fmla="*/ 10 w 97"/>
                  <a:gd name="T19" fmla="*/ 26 h 93"/>
                  <a:gd name="T20" fmla="*/ 4 w 97"/>
                  <a:gd name="T21" fmla="*/ 39 h 93"/>
                  <a:gd name="T22" fmla="*/ 1 w 97"/>
                  <a:gd name="T23" fmla="*/ 48 h 93"/>
                  <a:gd name="T24" fmla="*/ 1 w 97"/>
                  <a:gd name="T25" fmla="*/ 48 h 93"/>
                  <a:gd name="T26" fmla="*/ 1 w 97"/>
                  <a:gd name="T27" fmla="*/ 67 h 93"/>
                  <a:gd name="T28" fmla="*/ 1 w 97"/>
                  <a:gd name="T29" fmla="*/ 67 h 93"/>
                  <a:gd name="T30" fmla="*/ 1 w 97"/>
                  <a:gd name="T31" fmla="*/ 69 h 93"/>
                  <a:gd name="T32" fmla="*/ 1 w 97"/>
                  <a:gd name="T33" fmla="*/ 72 h 93"/>
                  <a:gd name="T34" fmla="*/ 1 w 97"/>
                  <a:gd name="T35" fmla="*/ 86 h 93"/>
                  <a:gd name="T36" fmla="*/ 10 w 97"/>
                  <a:gd name="T37" fmla="*/ 88 h 93"/>
                  <a:gd name="T38" fmla="*/ 48 w 97"/>
                  <a:gd name="T39" fmla="*/ 93 h 93"/>
                  <a:gd name="T40" fmla="*/ 48 w 97"/>
                  <a:gd name="T41" fmla="*/ 93 h 93"/>
                  <a:gd name="T42" fmla="*/ 49 w 97"/>
                  <a:gd name="T43" fmla="*/ 93 h 93"/>
                  <a:gd name="T44" fmla="*/ 87 w 97"/>
                  <a:gd name="T45" fmla="*/ 88 h 93"/>
                  <a:gd name="T46" fmla="*/ 95 w 97"/>
                  <a:gd name="T47" fmla="*/ 86 h 93"/>
                  <a:gd name="T48" fmla="*/ 97 w 97"/>
                  <a:gd name="T49" fmla="*/ 78 h 93"/>
                  <a:gd name="T50" fmla="*/ 97 w 97"/>
                  <a:gd name="T51" fmla="*/ 72 h 93"/>
                  <a:gd name="T52" fmla="*/ 19 w 97"/>
                  <a:gd name="T53" fmla="*/ 63 h 93"/>
                  <a:gd name="T54" fmla="*/ 19 w 97"/>
                  <a:gd name="T55" fmla="*/ 53 h 93"/>
                  <a:gd name="T56" fmla="*/ 19 w 97"/>
                  <a:gd name="T57" fmla="*/ 42 h 93"/>
                  <a:gd name="T58" fmla="*/ 19 w 97"/>
                  <a:gd name="T59" fmla="*/ 49 h 93"/>
                  <a:gd name="T60" fmla="*/ 21 w 97"/>
                  <a:gd name="T61" fmla="*/ 39 h 93"/>
                  <a:gd name="T62" fmla="*/ 24 w 97"/>
                  <a:gd name="T63" fmla="*/ 31 h 93"/>
                  <a:gd name="T64" fmla="*/ 27 w 97"/>
                  <a:gd name="T65" fmla="*/ 26 h 93"/>
                  <a:gd name="T66" fmla="*/ 49 w 97"/>
                  <a:gd name="T67" fmla="*/ 17 h 93"/>
                  <a:gd name="T68" fmla="*/ 70 w 97"/>
                  <a:gd name="T69" fmla="*/ 26 h 93"/>
                  <a:gd name="T70" fmla="*/ 74 w 97"/>
                  <a:gd name="T71" fmla="*/ 31 h 93"/>
                  <a:gd name="T72" fmla="*/ 76 w 97"/>
                  <a:gd name="T73" fmla="*/ 39 h 93"/>
                  <a:gd name="T74" fmla="*/ 78 w 97"/>
                  <a:gd name="T75" fmla="*/ 49 h 93"/>
                  <a:gd name="T76" fmla="*/ 78 w 97"/>
                  <a:gd name="T77" fmla="*/ 42 h 93"/>
                  <a:gd name="T78" fmla="*/ 78 w 97"/>
                  <a:gd name="T79" fmla="*/ 53 h 93"/>
                  <a:gd name="T80" fmla="*/ 78 w 97"/>
                  <a:gd name="T81" fmla="*/ 63 h 93"/>
                  <a:gd name="T82" fmla="*/ 49 w 97"/>
                  <a:gd name="T83" fmla="*/ 67 h 93"/>
                  <a:gd name="T84" fmla="*/ 19 w 97"/>
                  <a:gd name="T85" fmla="*/ 6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7" h="93">
                    <a:moveTo>
                      <a:pt x="97" y="72"/>
                    </a:moveTo>
                    <a:cubicBezTo>
                      <a:pt x="97" y="70"/>
                      <a:pt x="96" y="69"/>
                      <a:pt x="96" y="67"/>
                    </a:cubicBezTo>
                    <a:cubicBezTo>
                      <a:pt x="96" y="61"/>
                      <a:pt x="96" y="53"/>
                      <a:pt x="96" y="48"/>
                    </a:cubicBezTo>
                    <a:cubicBezTo>
                      <a:pt x="96" y="48"/>
                      <a:pt x="96" y="48"/>
                      <a:pt x="96" y="48"/>
                    </a:cubicBezTo>
                    <a:cubicBezTo>
                      <a:pt x="95" y="45"/>
                      <a:pt x="94" y="42"/>
                      <a:pt x="93" y="39"/>
                    </a:cubicBezTo>
                    <a:cubicBezTo>
                      <a:pt x="92" y="34"/>
                      <a:pt x="89" y="30"/>
                      <a:pt x="87" y="26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78" y="11"/>
                      <a:pt x="64" y="0"/>
                      <a:pt x="49" y="0"/>
                    </a:cubicBezTo>
                    <a:cubicBezTo>
                      <a:pt x="33" y="0"/>
                      <a:pt x="19" y="11"/>
                      <a:pt x="10" y="26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8" y="30"/>
                      <a:pt x="6" y="34"/>
                      <a:pt x="4" y="39"/>
                    </a:cubicBezTo>
                    <a:cubicBezTo>
                      <a:pt x="3" y="42"/>
                      <a:pt x="2" y="45"/>
                      <a:pt x="1" y="48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0" y="54"/>
                      <a:pt x="1" y="61"/>
                      <a:pt x="1" y="67"/>
                    </a:cubicBezTo>
                    <a:cubicBezTo>
                      <a:pt x="1" y="67"/>
                      <a:pt x="1" y="67"/>
                      <a:pt x="1" y="67"/>
                    </a:cubicBezTo>
                    <a:cubicBezTo>
                      <a:pt x="1" y="68"/>
                      <a:pt x="1" y="68"/>
                      <a:pt x="1" y="69"/>
                    </a:cubicBezTo>
                    <a:cubicBezTo>
                      <a:pt x="1" y="70"/>
                      <a:pt x="1" y="71"/>
                      <a:pt x="1" y="72"/>
                    </a:cubicBezTo>
                    <a:cubicBezTo>
                      <a:pt x="1" y="78"/>
                      <a:pt x="1" y="86"/>
                      <a:pt x="1" y="86"/>
                    </a:cubicBezTo>
                    <a:cubicBezTo>
                      <a:pt x="4" y="87"/>
                      <a:pt x="7" y="87"/>
                      <a:pt x="10" y="88"/>
                    </a:cubicBezTo>
                    <a:cubicBezTo>
                      <a:pt x="22" y="91"/>
                      <a:pt x="35" y="93"/>
                      <a:pt x="48" y="93"/>
                    </a:cubicBezTo>
                    <a:cubicBezTo>
                      <a:pt x="48" y="93"/>
                      <a:pt x="48" y="93"/>
                      <a:pt x="48" y="93"/>
                    </a:cubicBezTo>
                    <a:cubicBezTo>
                      <a:pt x="49" y="93"/>
                      <a:pt x="49" y="93"/>
                      <a:pt x="49" y="93"/>
                    </a:cubicBezTo>
                    <a:cubicBezTo>
                      <a:pt x="62" y="93"/>
                      <a:pt x="75" y="91"/>
                      <a:pt x="87" y="88"/>
                    </a:cubicBezTo>
                    <a:cubicBezTo>
                      <a:pt x="91" y="88"/>
                      <a:pt x="92" y="87"/>
                      <a:pt x="95" y="86"/>
                    </a:cubicBezTo>
                    <a:cubicBezTo>
                      <a:pt x="96" y="85"/>
                      <a:pt x="97" y="85"/>
                      <a:pt x="97" y="78"/>
                    </a:cubicBezTo>
                    <a:cubicBezTo>
                      <a:pt x="97" y="76"/>
                      <a:pt x="97" y="74"/>
                      <a:pt x="97" y="72"/>
                    </a:cubicBezTo>
                    <a:close/>
                    <a:moveTo>
                      <a:pt x="19" y="63"/>
                    </a:moveTo>
                    <a:cubicBezTo>
                      <a:pt x="19" y="62"/>
                      <a:pt x="19" y="53"/>
                      <a:pt x="19" y="53"/>
                    </a:cubicBezTo>
                    <a:cubicBezTo>
                      <a:pt x="19" y="50"/>
                      <a:pt x="19" y="46"/>
                      <a:pt x="19" y="42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20" y="45"/>
                      <a:pt x="20" y="42"/>
                      <a:pt x="21" y="39"/>
                    </a:cubicBezTo>
                    <a:cubicBezTo>
                      <a:pt x="22" y="36"/>
                      <a:pt x="22" y="34"/>
                      <a:pt x="24" y="31"/>
                    </a:cubicBezTo>
                    <a:cubicBezTo>
                      <a:pt x="24" y="29"/>
                      <a:pt x="25" y="28"/>
                      <a:pt x="27" y="26"/>
                    </a:cubicBezTo>
                    <a:cubicBezTo>
                      <a:pt x="31" y="21"/>
                      <a:pt x="38" y="17"/>
                      <a:pt x="49" y="17"/>
                    </a:cubicBezTo>
                    <a:cubicBezTo>
                      <a:pt x="59" y="17"/>
                      <a:pt x="66" y="21"/>
                      <a:pt x="70" y="26"/>
                    </a:cubicBezTo>
                    <a:cubicBezTo>
                      <a:pt x="72" y="28"/>
                      <a:pt x="73" y="29"/>
                      <a:pt x="74" y="31"/>
                    </a:cubicBezTo>
                    <a:cubicBezTo>
                      <a:pt x="75" y="34"/>
                      <a:pt x="76" y="36"/>
                      <a:pt x="76" y="39"/>
                    </a:cubicBezTo>
                    <a:cubicBezTo>
                      <a:pt x="77" y="42"/>
                      <a:pt x="78" y="45"/>
                      <a:pt x="78" y="49"/>
                    </a:cubicBezTo>
                    <a:cubicBezTo>
                      <a:pt x="78" y="42"/>
                      <a:pt x="78" y="42"/>
                      <a:pt x="78" y="42"/>
                    </a:cubicBezTo>
                    <a:cubicBezTo>
                      <a:pt x="78" y="46"/>
                      <a:pt x="78" y="50"/>
                      <a:pt x="78" y="53"/>
                    </a:cubicBezTo>
                    <a:cubicBezTo>
                      <a:pt x="78" y="53"/>
                      <a:pt x="78" y="62"/>
                      <a:pt x="78" y="63"/>
                    </a:cubicBezTo>
                    <a:cubicBezTo>
                      <a:pt x="69" y="65"/>
                      <a:pt x="59" y="67"/>
                      <a:pt x="49" y="67"/>
                    </a:cubicBezTo>
                    <a:cubicBezTo>
                      <a:pt x="38" y="67"/>
                      <a:pt x="28" y="65"/>
                      <a:pt x="19" y="6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76" name="Rectangle 77">
                <a:extLst>
                  <a:ext uri="{FF2B5EF4-FFF2-40B4-BE49-F238E27FC236}">
                    <a16:creationId xmlns:a16="http://schemas.microsoft.com/office/drawing/2014/main" id="{6F9E4300-7CD1-4F07-9E9D-D3E0D8860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3" y="3345"/>
                <a:ext cx="41" cy="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77" name="Rectangle 78">
                <a:extLst>
                  <a:ext uri="{FF2B5EF4-FFF2-40B4-BE49-F238E27FC236}">
                    <a16:creationId xmlns:a16="http://schemas.microsoft.com/office/drawing/2014/main" id="{6E67B1E9-EEC4-4B2C-A3C0-E939A4FC7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7" y="3345"/>
                <a:ext cx="41" cy="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78" name="Freeform 79">
                <a:extLst>
                  <a:ext uri="{FF2B5EF4-FFF2-40B4-BE49-F238E27FC236}">
                    <a16:creationId xmlns:a16="http://schemas.microsoft.com/office/drawing/2014/main" id="{121E2BB6-E109-4634-B254-816C1780FC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4" y="3391"/>
                <a:ext cx="27" cy="8"/>
              </a:xfrm>
              <a:custGeom>
                <a:avLst/>
                <a:gdLst>
                  <a:gd name="T0" fmla="*/ 36 w 36"/>
                  <a:gd name="T1" fmla="*/ 6 h 12"/>
                  <a:gd name="T2" fmla="*/ 36 w 36"/>
                  <a:gd name="T3" fmla="*/ 6 h 12"/>
                  <a:gd name="T4" fmla="*/ 18 w 36"/>
                  <a:gd name="T5" fmla="*/ 12 h 12"/>
                  <a:gd name="T6" fmla="*/ 0 w 36"/>
                  <a:gd name="T7" fmla="*/ 6 h 12"/>
                  <a:gd name="T8" fmla="*/ 0 w 36"/>
                  <a:gd name="T9" fmla="*/ 6 h 12"/>
                  <a:gd name="T10" fmla="*/ 18 w 36"/>
                  <a:gd name="T11" fmla="*/ 0 h 12"/>
                  <a:gd name="T12" fmla="*/ 36 w 36"/>
                  <a:gd name="T13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2">
                    <a:moveTo>
                      <a:pt x="36" y="6"/>
                    </a:moveTo>
                    <a:cubicBezTo>
                      <a:pt x="36" y="6"/>
                      <a:pt x="36" y="6"/>
                      <a:pt x="36" y="6"/>
                    </a:cubicBezTo>
                    <a:cubicBezTo>
                      <a:pt x="36" y="10"/>
                      <a:pt x="28" y="12"/>
                      <a:pt x="18" y="12"/>
                    </a:cubicBezTo>
                    <a:cubicBezTo>
                      <a:pt x="9" y="12"/>
                      <a:pt x="1" y="10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8" y="0"/>
                      <a:pt x="18" y="0"/>
                    </a:cubicBezTo>
                    <a:cubicBezTo>
                      <a:pt x="28" y="0"/>
                      <a:pt x="36" y="3"/>
                      <a:pt x="36" y="6"/>
                    </a:cubicBezTo>
                    <a:close/>
                  </a:path>
                </a:pathLst>
              </a:custGeom>
              <a:solidFill>
                <a:srgbClr val="7A5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79" name="Freeform 80">
                <a:extLst>
                  <a:ext uri="{FF2B5EF4-FFF2-40B4-BE49-F238E27FC236}">
                    <a16:creationId xmlns:a16="http://schemas.microsoft.com/office/drawing/2014/main" id="{522B74D2-D9D5-4899-9A18-CB74BDB18C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3486"/>
                <a:ext cx="134" cy="168"/>
              </a:xfrm>
              <a:custGeom>
                <a:avLst/>
                <a:gdLst>
                  <a:gd name="T0" fmla="*/ 182 w 182"/>
                  <a:gd name="T1" fmla="*/ 0 h 227"/>
                  <a:gd name="T2" fmla="*/ 182 w 182"/>
                  <a:gd name="T3" fmla="*/ 3 h 227"/>
                  <a:gd name="T4" fmla="*/ 182 w 182"/>
                  <a:gd name="T5" fmla="*/ 3 h 227"/>
                  <a:gd name="T6" fmla="*/ 181 w 182"/>
                  <a:gd name="T7" fmla="*/ 10 h 227"/>
                  <a:gd name="T8" fmla="*/ 181 w 182"/>
                  <a:gd name="T9" fmla="*/ 11 h 227"/>
                  <a:gd name="T10" fmla="*/ 178 w 182"/>
                  <a:gd name="T11" fmla="*/ 36 h 227"/>
                  <a:gd name="T12" fmla="*/ 173 w 182"/>
                  <a:gd name="T13" fmla="*/ 77 h 227"/>
                  <a:gd name="T14" fmla="*/ 170 w 182"/>
                  <a:gd name="T15" fmla="*/ 96 h 227"/>
                  <a:gd name="T16" fmla="*/ 168 w 182"/>
                  <a:gd name="T17" fmla="*/ 111 h 227"/>
                  <a:gd name="T18" fmla="*/ 167 w 182"/>
                  <a:gd name="T19" fmla="*/ 116 h 227"/>
                  <a:gd name="T20" fmla="*/ 167 w 182"/>
                  <a:gd name="T21" fmla="*/ 117 h 227"/>
                  <a:gd name="T22" fmla="*/ 151 w 182"/>
                  <a:gd name="T23" fmla="*/ 221 h 227"/>
                  <a:gd name="T24" fmla="*/ 127 w 182"/>
                  <a:gd name="T25" fmla="*/ 224 h 227"/>
                  <a:gd name="T26" fmla="*/ 95 w 182"/>
                  <a:gd name="T27" fmla="*/ 227 h 227"/>
                  <a:gd name="T28" fmla="*/ 93 w 182"/>
                  <a:gd name="T29" fmla="*/ 227 h 227"/>
                  <a:gd name="T30" fmla="*/ 86 w 182"/>
                  <a:gd name="T31" fmla="*/ 227 h 227"/>
                  <a:gd name="T32" fmla="*/ 55 w 182"/>
                  <a:gd name="T33" fmla="*/ 225 h 227"/>
                  <a:gd name="T34" fmla="*/ 31 w 182"/>
                  <a:gd name="T35" fmla="*/ 222 h 227"/>
                  <a:gd name="T36" fmla="*/ 15 w 182"/>
                  <a:gd name="T37" fmla="*/ 117 h 227"/>
                  <a:gd name="T38" fmla="*/ 15 w 182"/>
                  <a:gd name="T39" fmla="*/ 116 h 227"/>
                  <a:gd name="T40" fmla="*/ 14 w 182"/>
                  <a:gd name="T41" fmla="*/ 111 h 227"/>
                  <a:gd name="T42" fmla="*/ 14 w 182"/>
                  <a:gd name="T43" fmla="*/ 110 h 227"/>
                  <a:gd name="T44" fmla="*/ 10 w 182"/>
                  <a:gd name="T45" fmla="*/ 78 h 227"/>
                  <a:gd name="T46" fmla="*/ 0 w 182"/>
                  <a:gd name="T47" fmla="*/ 3 h 227"/>
                  <a:gd name="T48" fmla="*/ 0 w 182"/>
                  <a:gd name="T49" fmla="*/ 3 h 227"/>
                  <a:gd name="T50" fmla="*/ 0 w 182"/>
                  <a:gd name="T51" fmla="*/ 0 h 227"/>
                  <a:gd name="T52" fmla="*/ 0 w 182"/>
                  <a:gd name="T53" fmla="*/ 0 h 227"/>
                  <a:gd name="T54" fmla="*/ 9 w 182"/>
                  <a:gd name="T55" fmla="*/ 11 h 227"/>
                  <a:gd name="T56" fmla="*/ 15 w 182"/>
                  <a:gd name="T57" fmla="*/ 19 h 227"/>
                  <a:gd name="T58" fmla="*/ 20 w 182"/>
                  <a:gd name="T59" fmla="*/ 25 h 227"/>
                  <a:gd name="T60" fmla="*/ 23 w 182"/>
                  <a:gd name="T61" fmla="*/ 30 h 227"/>
                  <a:gd name="T62" fmla="*/ 42 w 182"/>
                  <a:gd name="T63" fmla="*/ 54 h 227"/>
                  <a:gd name="T64" fmla="*/ 45 w 182"/>
                  <a:gd name="T65" fmla="*/ 58 h 227"/>
                  <a:gd name="T66" fmla="*/ 47 w 182"/>
                  <a:gd name="T67" fmla="*/ 61 h 227"/>
                  <a:gd name="T68" fmla="*/ 132 w 182"/>
                  <a:gd name="T69" fmla="*/ 61 h 227"/>
                  <a:gd name="T70" fmla="*/ 135 w 182"/>
                  <a:gd name="T71" fmla="*/ 57 h 227"/>
                  <a:gd name="T72" fmla="*/ 140 w 182"/>
                  <a:gd name="T73" fmla="*/ 51 h 227"/>
                  <a:gd name="T74" fmla="*/ 153 w 182"/>
                  <a:gd name="T75" fmla="*/ 35 h 227"/>
                  <a:gd name="T76" fmla="*/ 153 w 182"/>
                  <a:gd name="T77" fmla="*/ 35 h 227"/>
                  <a:gd name="T78" fmla="*/ 154 w 182"/>
                  <a:gd name="T79" fmla="*/ 33 h 227"/>
                  <a:gd name="T80" fmla="*/ 181 w 182"/>
                  <a:gd name="T81" fmla="*/ 2 h 227"/>
                  <a:gd name="T82" fmla="*/ 182 w 182"/>
                  <a:gd name="T83" fmla="*/ 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82" h="227">
                    <a:moveTo>
                      <a:pt x="182" y="0"/>
                    </a:moveTo>
                    <a:cubicBezTo>
                      <a:pt x="182" y="0"/>
                      <a:pt x="182" y="1"/>
                      <a:pt x="182" y="3"/>
                    </a:cubicBezTo>
                    <a:cubicBezTo>
                      <a:pt x="182" y="3"/>
                      <a:pt x="182" y="3"/>
                      <a:pt x="182" y="3"/>
                    </a:cubicBezTo>
                    <a:cubicBezTo>
                      <a:pt x="182" y="5"/>
                      <a:pt x="181" y="7"/>
                      <a:pt x="181" y="10"/>
                    </a:cubicBezTo>
                    <a:cubicBezTo>
                      <a:pt x="181" y="11"/>
                      <a:pt x="181" y="11"/>
                      <a:pt x="181" y="11"/>
                    </a:cubicBezTo>
                    <a:cubicBezTo>
                      <a:pt x="180" y="17"/>
                      <a:pt x="179" y="25"/>
                      <a:pt x="178" y="36"/>
                    </a:cubicBezTo>
                    <a:cubicBezTo>
                      <a:pt x="177" y="47"/>
                      <a:pt x="175" y="62"/>
                      <a:pt x="173" y="77"/>
                    </a:cubicBezTo>
                    <a:cubicBezTo>
                      <a:pt x="172" y="83"/>
                      <a:pt x="171" y="90"/>
                      <a:pt x="170" y="96"/>
                    </a:cubicBezTo>
                    <a:cubicBezTo>
                      <a:pt x="170" y="101"/>
                      <a:pt x="169" y="106"/>
                      <a:pt x="168" y="111"/>
                    </a:cubicBezTo>
                    <a:cubicBezTo>
                      <a:pt x="168" y="113"/>
                      <a:pt x="168" y="114"/>
                      <a:pt x="167" y="116"/>
                    </a:cubicBezTo>
                    <a:cubicBezTo>
                      <a:pt x="167" y="116"/>
                      <a:pt x="167" y="117"/>
                      <a:pt x="167" y="117"/>
                    </a:cubicBezTo>
                    <a:cubicBezTo>
                      <a:pt x="163" y="151"/>
                      <a:pt x="157" y="188"/>
                      <a:pt x="151" y="221"/>
                    </a:cubicBezTo>
                    <a:cubicBezTo>
                      <a:pt x="143" y="222"/>
                      <a:pt x="135" y="223"/>
                      <a:pt x="127" y="224"/>
                    </a:cubicBezTo>
                    <a:cubicBezTo>
                      <a:pt x="117" y="226"/>
                      <a:pt x="106" y="226"/>
                      <a:pt x="95" y="227"/>
                    </a:cubicBezTo>
                    <a:cubicBezTo>
                      <a:pt x="95" y="227"/>
                      <a:pt x="94" y="227"/>
                      <a:pt x="93" y="227"/>
                    </a:cubicBezTo>
                    <a:cubicBezTo>
                      <a:pt x="91" y="227"/>
                      <a:pt x="89" y="227"/>
                      <a:pt x="86" y="227"/>
                    </a:cubicBezTo>
                    <a:cubicBezTo>
                      <a:pt x="76" y="227"/>
                      <a:pt x="65" y="226"/>
                      <a:pt x="55" y="225"/>
                    </a:cubicBezTo>
                    <a:cubicBezTo>
                      <a:pt x="47" y="225"/>
                      <a:pt x="39" y="224"/>
                      <a:pt x="31" y="222"/>
                    </a:cubicBezTo>
                    <a:cubicBezTo>
                      <a:pt x="25" y="189"/>
                      <a:pt x="20" y="152"/>
                      <a:pt x="15" y="117"/>
                    </a:cubicBezTo>
                    <a:cubicBezTo>
                      <a:pt x="15" y="117"/>
                      <a:pt x="15" y="116"/>
                      <a:pt x="15" y="116"/>
                    </a:cubicBezTo>
                    <a:cubicBezTo>
                      <a:pt x="14" y="114"/>
                      <a:pt x="14" y="112"/>
                      <a:pt x="14" y="111"/>
                    </a:cubicBezTo>
                    <a:cubicBezTo>
                      <a:pt x="14" y="111"/>
                      <a:pt x="14" y="111"/>
                      <a:pt x="14" y="110"/>
                    </a:cubicBezTo>
                    <a:cubicBezTo>
                      <a:pt x="12" y="99"/>
                      <a:pt x="11" y="88"/>
                      <a:pt x="10" y="78"/>
                    </a:cubicBezTo>
                    <a:cubicBezTo>
                      <a:pt x="5" y="41"/>
                      <a:pt x="1" y="1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132" y="61"/>
                      <a:pt x="132" y="61"/>
                      <a:pt x="132" y="61"/>
                    </a:cubicBezTo>
                    <a:cubicBezTo>
                      <a:pt x="135" y="57"/>
                      <a:pt x="135" y="57"/>
                      <a:pt x="135" y="57"/>
                    </a:cubicBezTo>
                    <a:cubicBezTo>
                      <a:pt x="140" y="51"/>
                      <a:pt x="140" y="51"/>
                      <a:pt x="140" y="51"/>
                    </a:cubicBezTo>
                    <a:cubicBezTo>
                      <a:pt x="153" y="35"/>
                      <a:pt x="153" y="35"/>
                      <a:pt x="153" y="35"/>
                    </a:cubicBezTo>
                    <a:cubicBezTo>
                      <a:pt x="153" y="35"/>
                      <a:pt x="153" y="35"/>
                      <a:pt x="153" y="35"/>
                    </a:cubicBezTo>
                    <a:cubicBezTo>
                      <a:pt x="154" y="33"/>
                      <a:pt x="154" y="33"/>
                      <a:pt x="154" y="33"/>
                    </a:cubicBezTo>
                    <a:cubicBezTo>
                      <a:pt x="181" y="2"/>
                      <a:pt x="181" y="2"/>
                      <a:pt x="181" y="2"/>
                    </a:cubicBezTo>
                    <a:cubicBezTo>
                      <a:pt x="182" y="0"/>
                      <a:pt x="182" y="0"/>
                      <a:pt x="1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80" name="Freeform 81">
                <a:extLst>
                  <a:ext uri="{FF2B5EF4-FFF2-40B4-BE49-F238E27FC236}">
                    <a16:creationId xmlns:a16="http://schemas.microsoft.com/office/drawing/2014/main" id="{CE3AC1F3-B675-418C-8FF7-61D9CF4E6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2" y="3526"/>
                <a:ext cx="52" cy="128"/>
              </a:xfrm>
              <a:custGeom>
                <a:avLst/>
                <a:gdLst>
                  <a:gd name="T0" fmla="*/ 72 w 72"/>
                  <a:gd name="T1" fmla="*/ 170 h 173"/>
                  <a:gd name="T2" fmla="*/ 40 w 72"/>
                  <a:gd name="T3" fmla="*/ 173 h 173"/>
                  <a:gd name="T4" fmla="*/ 38 w 72"/>
                  <a:gd name="T5" fmla="*/ 173 h 173"/>
                  <a:gd name="T6" fmla="*/ 31 w 72"/>
                  <a:gd name="T7" fmla="*/ 173 h 173"/>
                  <a:gd name="T8" fmla="*/ 0 w 72"/>
                  <a:gd name="T9" fmla="*/ 171 h 173"/>
                  <a:gd name="T10" fmla="*/ 6 w 72"/>
                  <a:gd name="T11" fmla="*/ 104 h 173"/>
                  <a:gd name="T12" fmla="*/ 23 w 72"/>
                  <a:gd name="T13" fmla="*/ 68 h 173"/>
                  <a:gd name="T14" fmla="*/ 8 w 72"/>
                  <a:gd name="T15" fmla="*/ 45 h 173"/>
                  <a:gd name="T16" fmla="*/ 6 w 72"/>
                  <a:gd name="T17" fmla="*/ 40 h 173"/>
                  <a:gd name="T18" fmla="*/ 3 w 72"/>
                  <a:gd name="T19" fmla="*/ 31 h 173"/>
                  <a:gd name="T20" fmla="*/ 1 w 72"/>
                  <a:gd name="T21" fmla="*/ 25 h 173"/>
                  <a:gd name="T22" fmla="*/ 1 w 72"/>
                  <a:gd name="T23" fmla="*/ 24 h 173"/>
                  <a:gd name="T24" fmla="*/ 7 w 72"/>
                  <a:gd name="T25" fmla="*/ 20 h 173"/>
                  <a:gd name="T26" fmla="*/ 27 w 72"/>
                  <a:gd name="T27" fmla="*/ 8 h 173"/>
                  <a:gd name="T28" fmla="*/ 30 w 72"/>
                  <a:gd name="T29" fmla="*/ 7 h 173"/>
                  <a:gd name="T30" fmla="*/ 31 w 72"/>
                  <a:gd name="T31" fmla="*/ 7 h 173"/>
                  <a:gd name="T32" fmla="*/ 34 w 72"/>
                  <a:gd name="T33" fmla="*/ 6 h 173"/>
                  <a:gd name="T34" fmla="*/ 36 w 72"/>
                  <a:gd name="T35" fmla="*/ 5 h 173"/>
                  <a:gd name="T36" fmla="*/ 38 w 72"/>
                  <a:gd name="T37" fmla="*/ 4 h 173"/>
                  <a:gd name="T38" fmla="*/ 38 w 72"/>
                  <a:gd name="T39" fmla="*/ 4 h 173"/>
                  <a:gd name="T40" fmla="*/ 39 w 72"/>
                  <a:gd name="T41" fmla="*/ 4 h 173"/>
                  <a:gd name="T42" fmla="*/ 39 w 72"/>
                  <a:gd name="T43" fmla="*/ 4 h 173"/>
                  <a:gd name="T44" fmla="*/ 41 w 72"/>
                  <a:gd name="T45" fmla="*/ 4 h 173"/>
                  <a:gd name="T46" fmla="*/ 41 w 72"/>
                  <a:gd name="T47" fmla="*/ 4 h 173"/>
                  <a:gd name="T48" fmla="*/ 39 w 72"/>
                  <a:gd name="T49" fmla="*/ 5 h 173"/>
                  <a:gd name="T50" fmla="*/ 38 w 72"/>
                  <a:gd name="T51" fmla="*/ 5 h 173"/>
                  <a:gd name="T52" fmla="*/ 38 w 72"/>
                  <a:gd name="T53" fmla="*/ 5 h 173"/>
                  <a:gd name="T54" fmla="*/ 39 w 72"/>
                  <a:gd name="T55" fmla="*/ 5 h 173"/>
                  <a:gd name="T56" fmla="*/ 40 w 72"/>
                  <a:gd name="T57" fmla="*/ 5 h 173"/>
                  <a:gd name="T58" fmla="*/ 42 w 72"/>
                  <a:gd name="T59" fmla="*/ 7 h 173"/>
                  <a:gd name="T60" fmla="*/ 44 w 72"/>
                  <a:gd name="T61" fmla="*/ 7 h 173"/>
                  <a:gd name="T62" fmla="*/ 50 w 72"/>
                  <a:gd name="T63" fmla="*/ 10 h 173"/>
                  <a:gd name="T64" fmla="*/ 66 w 72"/>
                  <a:gd name="T65" fmla="*/ 19 h 173"/>
                  <a:gd name="T66" fmla="*/ 71 w 72"/>
                  <a:gd name="T67" fmla="*/ 24 h 173"/>
                  <a:gd name="T68" fmla="*/ 71 w 72"/>
                  <a:gd name="T69" fmla="*/ 26 h 173"/>
                  <a:gd name="T70" fmla="*/ 69 w 72"/>
                  <a:gd name="T71" fmla="*/ 31 h 173"/>
                  <a:gd name="T72" fmla="*/ 64 w 72"/>
                  <a:gd name="T73" fmla="*/ 45 h 173"/>
                  <a:gd name="T74" fmla="*/ 49 w 72"/>
                  <a:gd name="T75" fmla="*/ 68 h 173"/>
                  <a:gd name="T76" fmla="*/ 66 w 72"/>
                  <a:gd name="T77" fmla="*/ 104 h 173"/>
                  <a:gd name="T78" fmla="*/ 72 w 72"/>
                  <a:gd name="T79" fmla="*/ 17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2" h="173">
                    <a:moveTo>
                      <a:pt x="72" y="170"/>
                    </a:moveTo>
                    <a:cubicBezTo>
                      <a:pt x="62" y="172"/>
                      <a:pt x="51" y="172"/>
                      <a:pt x="40" y="173"/>
                    </a:cubicBezTo>
                    <a:cubicBezTo>
                      <a:pt x="40" y="173"/>
                      <a:pt x="39" y="173"/>
                      <a:pt x="38" y="173"/>
                    </a:cubicBezTo>
                    <a:cubicBezTo>
                      <a:pt x="36" y="173"/>
                      <a:pt x="34" y="173"/>
                      <a:pt x="31" y="173"/>
                    </a:cubicBezTo>
                    <a:cubicBezTo>
                      <a:pt x="21" y="173"/>
                      <a:pt x="10" y="172"/>
                      <a:pt x="0" y="171"/>
                    </a:cubicBezTo>
                    <a:cubicBezTo>
                      <a:pt x="2" y="135"/>
                      <a:pt x="6" y="104"/>
                      <a:pt x="6" y="104"/>
                    </a:cubicBezTo>
                    <a:cubicBezTo>
                      <a:pt x="7" y="88"/>
                      <a:pt x="23" y="68"/>
                      <a:pt x="23" y="68"/>
                    </a:cubicBezTo>
                    <a:cubicBezTo>
                      <a:pt x="17" y="63"/>
                      <a:pt x="12" y="54"/>
                      <a:pt x="8" y="45"/>
                    </a:cubicBezTo>
                    <a:cubicBezTo>
                      <a:pt x="8" y="43"/>
                      <a:pt x="7" y="42"/>
                      <a:pt x="6" y="40"/>
                    </a:cubicBezTo>
                    <a:cubicBezTo>
                      <a:pt x="5" y="37"/>
                      <a:pt x="4" y="34"/>
                      <a:pt x="3" y="31"/>
                    </a:cubicBezTo>
                    <a:cubicBezTo>
                      <a:pt x="2" y="29"/>
                      <a:pt x="2" y="27"/>
                      <a:pt x="1" y="25"/>
                    </a:cubicBezTo>
                    <a:cubicBezTo>
                      <a:pt x="1" y="25"/>
                      <a:pt x="1" y="24"/>
                      <a:pt x="1" y="24"/>
                    </a:cubicBezTo>
                    <a:cubicBezTo>
                      <a:pt x="1" y="24"/>
                      <a:pt x="3" y="23"/>
                      <a:pt x="7" y="20"/>
                    </a:cubicBezTo>
                    <a:cubicBezTo>
                      <a:pt x="11" y="17"/>
                      <a:pt x="19" y="12"/>
                      <a:pt x="27" y="8"/>
                    </a:cubicBezTo>
                    <a:cubicBezTo>
                      <a:pt x="28" y="8"/>
                      <a:pt x="29" y="8"/>
                      <a:pt x="30" y="7"/>
                    </a:cubicBezTo>
                    <a:cubicBezTo>
                      <a:pt x="30" y="7"/>
                      <a:pt x="31" y="7"/>
                      <a:pt x="31" y="7"/>
                    </a:cubicBezTo>
                    <a:cubicBezTo>
                      <a:pt x="32" y="6"/>
                      <a:pt x="33" y="6"/>
                      <a:pt x="34" y="6"/>
                    </a:cubicBezTo>
                    <a:cubicBezTo>
                      <a:pt x="34" y="5"/>
                      <a:pt x="35" y="5"/>
                      <a:pt x="36" y="5"/>
                    </a:cubicBezTo>
                    <a:cubicBezTo>
                      <a:pt x="37" y="5"/>
                      <a:pt x="37" y="5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4"/>
                      <a:pt x="38" y="4"/>
                      <a:pt x="39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51" y="0"/>
                      <a:pt x="45" y="2"/>
                      <a:pt x="41" y="4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0" y="4"/>
                      <a:pt x="39" y="5"/>
                      <a:pt x="39" y="5"/>
                    </a:cubicBezTo>
                    <a:cubicBezTo>
                      <a:pt x="39" y="5"/>
                      <a:pt x="38" y="5"/>
                      <a:pt x="38" y="5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8" y="5"/>
                      <a:pt x="38" y="5"/>
                      <a:pt x="39" y="5"/>
                    </a:cubicBezTo>
                    <a:cubicBezTo>
                      <a:pt x="39" y="5"/>
                      <a:pt x="39" y="5"/>
                      <a:pt x="40" y="5"/>
                    </a:cubicBezTo>
                    <a:cubicBezTo>
                      <a:pt x="40" y="6"/>
                      <a:pt x="41" y="6"/>
                      <a:pt x="42" y="7"/>
                    </a:cubicBezTo>
                    <a:cubicBezTo>
                      <a:pt x="43" y="7"/>
                      <a:pt x="43" y="7"/>
                      <a:pt x="44" y="7"/>
                    </a:cubicBezTo>
                    <a:cubicBezTo>
                      <a:pt x="46" y="8"/>
                      <a:pt x="48" y="9"/>
                      <a:pt x="50" y="10"/>
                    </a:cubicBezTo>
                    <a:cubicBezTo>
                      <a:pt x="55" y="13"/>
                      <a:pt x="62" y="16"/>
                      <a:pt x="66" y="19"/>
                    </a:cubicBezTo>
                    <a:cubicBezTo>
                      <a:pt x="68" y="21"/>
                      <a:pt x="70" y="23"/>
                      <a:pt x="71" y="24"/>
                    </a:cubicBezTo>
                    <a:cubicBezTo>
                      <a:pt x="71" y="24"/>
                      <a:pt x="71" y="25"/>
                      <a:pt x="71" y="26"/>
                    </a:cubicBezTo>
                    <a:cubicBezTo>
                      <a:pt x="70" y="27"/>
                      <a:pt x="70" y="29"/>
                      <a:pt x="69" y="31"/>
                    </a:cubicBezTo>
                    <a:cubicBezTo>
                      <a:pt x="68" y="35"/>
                      <a:pt x="66" y="40"/>
                      <a:pt x="64" y="45"/>
                    </a:cubicBezTo>
                    <a:cubicBezTo>
                      <a:pt x="60" y="54"/>
                      <a:pt x="55" y="63"/>
                      <a:pt x="49" y="68"/>
                    </a:cubicBezTo>
                    <a:cubicBezTo>
                      <a:pt x="49" y="68"/>
                      <a:pt x="66" y="88"/>
                      <a:pt x="66" y="104"/>
                    </a:cubicBezTo>
                    <a:cubicBezTo>
                      <a:pt x="66" y="104"/>
                      <a:pt x="70" y="134"/>
                      <a:pt x="72" y="170"/>
                    </a:cubicBezTo>
                    <a:close/>
                  </a:path>
                </a:pathLst>
              </a:custGeom>
              <a:solidFill>
                <a:srgbClr val="2A32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81" name="Freeform 82">
                <a:extLst>
                  <a:ext uri="{FF2B5EF4-FFF2-40B4-BE49-F238E27FC236}">
                    <a16:creationId xmlns:a16="http://schemas.microsoft.com/office/drawing/2014/main" id="{3B0975F7-F380-47AD-8338-0F1333E55C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0" y="3527"/>
                <a:ext cx="61" cy="45"/>
              </a:xfrm>
              <a:custGeom>
                <a:avLst/>
                <a:gdLst>
                  <a:gd name="T0" fmla="*/ 2 w 61"/>
                  <a:gd name="T1" fmla="*/ 45 h 45"/>
                  <a:gd name="T2" fmla="*/ 61 w 61"/>
                  <a:gd name="T3" fmla="*/ 3 h 45"/>
                  <a:gd name="T4" fmla="*/ 57 w 61"/>
                  <a:gd name="T5" fmla="*/ 1 h 45"/>
                  <a:gd name="T6" fmla="*/ 27 w 61"/>
                  <a:gd name="T7" fmla="*/ 0 h 45"/>
                  <a:gd name="T8" fmla="*/ 0 w 61"/>
                  <a:gd name="T9" fmla="*/ 30 h 45"/>
                  <a:gd name="T10" fmla="*/ 2 w 6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45">
                    <a:moveTo>
                      <a:pt x="2" y="45"/>
                    </a:moveTo>
                    <a:lnTo>
                      <a:pt x="61" y="3"/>
                    </a:lnTo>
                    <a:lnTo>
                      <a:pt x="57" y="1"/>
                    </a:lnTo>
                    <a:lnTo>
                      <a:pt x="27" y="0"/>
                    </a:lnTo>
                    <a:lnTo>
                      <a:pt x="0" y="30"/>
                    </a:lnTo>
                    <a:lnTo>
                      <a:pt x="2" y="45"/>
                    </a:lnTo>
                    <a:close/>
                  </a:path>
                </a:pathLst>
              </a:custGeom>
              <a:solidFill>
                <a:srgbClr val="D3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82" name="Freeform 83">
                <a:extLst>
                  <a:ext uri="{FF2B5EF4-FFF2-40B4-BE49-F238E27FC236}">
                    <a16:creationId xmlns:a16="http://schemas.microsoft.com/office/drawing/2014/main" id="{31304FAA-8C63-439E-B72A-AA09EB5CCF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6" y="3528"/>
                <a:ext cx="61" cy="45"/>
              </a:xfrm>
              <a:custGeom>
                <a:avLst/>
                <a:gdLst>
                  <a:gd name="T0" fmla="*/ 59 w 61"/>
                  <a:gd name="T1" fmla="*/ 45 h 45"/>
                  <a:gd name="T2" fmla="*/ 0 w 61"/>
                  <a:gd name="T3" fmla="*/ 3 h 45"/>
                  <a:gd name="T4" fmla="*/ 4 w 61"/>
                  <a:gd name="T5" fmla="*/ 1 h 45"/>
                  <a:gd name="T6" fmla="*/ 34 w 61"/>
                  <a:gd name="T7" fmla="*/ 0 h 45"/>
                  <a:gd name="T8" fmla="*/ 61 w 61"/>
                  <a:gd name="T9" fmla="*/ 30 h 45"/>
                  <a:gd name="T10" fmla="*/ 59 w 6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45">
                    <a:moveTo>
                      <a:pt x="59" y="45"/>
                    </a:moveTo>
                    <a:lnTo>
                      <a:pt x="0" y="3"/>
                    </a:lnTo>
                    <a:lnTo>
                      <a:pt x="4" y="1"/>
                    </a:lnTo>
                    <a:lnTo>
                      <a:pt x="34" y="0"/>
                    </a:lnTo>
                    <a:lnTo>
                      <a:pt x="61" y="30"/>
                    </a:lnTo>
                    <a:lnTo>
                      <a:pt x="59" y="45"/>
                    </a:lnTo>
                    <a:close/>
                  </a:path>
                </a:pathLst>
              </a:custGeom>
              <a:solidFill>
                <a:srgbClr val="D3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83" name="Freeform 84">
                <a:extLst>
                  <a:ext uri="{FF2B5EF4-FFF2-40B4-BE49-F238E27FC236}">
                    <a16:creationId xmlns:a16="http://schemas.microsoft.com/office/drawing/2014/main" id="{0568DA2C-CF60-49E2-B394-44FCC5C608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3480"/>
                <a:ext cx="69" cy="88"/>
              </a:xfrm>
              <a:custGeom>
                <a:avLst/>
                <a:gdLst>
                  <a:gd name="T0" fmla="*/ 8 w 94"/>
                  <a:gd name="T1" fmla="*/ 0 h 119"/>
                  <a:gd name="T2" fmla="*/ 94 w 94"/>
                  <a:gd name="T3" fmla="*/ 63 h 119"/>
                  <a:gd name="T4" fmla="*/ 94 w 94"/>
                  <a:gd name="T5" fmla="*/ 69 h 119"/>
                  <a:gd name="T6" fmla="*/ 14 w 94"/>
                  <a:gd name="T7" fmla="*/ 119 h 119"/>
                  <a:gd name="T8" fmla="*/ 0 w 94"/>
                  <a:gd name="T9" fmla="*/ 3 h 119"/>
                  <a:gd name="T10" fmla="*/ 8 w 94"/>
                  <a:gd name="T1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119">
                    <a:moveTo>
                      <a:pt x="8" y="0"/>
                    </a:moveTo>
                    <a:cubicBezTo>
                      <a:pt x="8" y="0"/>
                      <a:pt x="60" y="60"/>
                      <a:pt x="94" y="63"/>
                    </a:cubicBezTo>
                    <a:cubicBezTo>
                      <a:pt x="94" y="69"/>
                      <a:pt x="94" y="69"/>
                      <a:pt x="94" y="69"/>
                    </a:cubicBezTo>
                    <a:cubicBezTo>
                      <a:pt x="94" y="69"/>
                      <a:pt x="40" y="92"/>
                      <a:pt x="14" y="119"/>
                    </a:cubicBezTo>
                    <a:cubicBezTo>
                      <a:pt x="14" y="119"/>
                      <a:pt x="2" y="46"/>
                      <a:pt x="0" y="3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84" name="Freeform 85">
                <a:extLst>
                  <a:ext uri="{FF2B5EF4-FFF2-40B4-BE49-F238E27FC236}">
                    <a16:creationId xmlns:a16="http://schemas.microsoft.com/office/drawing/2014/main" id="{BCD4C697-41B9-439E-9E12-ECEC6AB7CD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7" y="3482"/>
                <a:ext cx="68" cy="86"/>
              </a:xfrm>
              <a:custGeom>
                <a:avLst/>
                <a:gdLst>
                  <a:gd name="T0" fmla="*/ 85 w 93"/>
                  <a:gd name="T1" fmla="*/ 0 h 117"/>
                  <a:gd name="T2" fmla="*/ 0 w 93"/>
                  <a:gd name="T3" fmla="*/ 61 h 117"/>
                  <a:gd name="T4" fmla="*/ 0 w 93"/>
                  <a:gd name="T5" fmla="*/ 67 h 117"/>
                  <a:gd name="T6" fmla="*/ 5 w 93"/>
                  <a:gd name="T7" fmla="*/ 69 h 117"/>
                  <a:gd name="T8" fmla="*/ 80 w 93"/>
                  <a:gd name="T9" fmla="*/ 117 h 117"/>
                  <a:gd name="T10" fmla="*/ 93 w 93"/>
                  <a:gd name="T11" fmla="*/ 1 h 117"/>
                  <a:gd name="T12" fmla="*/ 85 w 93"/>
                  <a:gd name="T13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117">
                    <a:moveTo>
                      <a:pt x="85" y="0"/>
                    </a:moveTo>
                    <a:cubicBezTo>
                      <a:pt x="85" y="0"/>
                      <a:pt x="34" y="58"/>
                      <a:pt x="0" y="61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7"/>
                      <a:pt x="1" y="67"/>
                      <a:pt x="5" y="69"/>
                    </a:cubicBezTo>
                    <a:cubicBezTo>
                      <a:pt x="19" y="75"/>
                      <a:pt x="58" y="95"/>
                      <a:pt x="80" y="117"/>
                    </a:cubicBezTo>
                    <a:cubicBezTo>
                      <a:pt x="80" y="117"/>
                      <a:pt x="92" y="44"/>
                      <a:pt x="93" y="1"/>
                    </a:cubicBez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85" name="Freeform 86">
                <a:extLst>
                  <a:ext uri="{FF2B5EF4-FFF2-40B4-BE49-F238E27FC236}">
                    <a16:creationId xmlns:a16="http://schemas.microsoft.com/office/drawing/2014/main" id="{CC3A5F8D-2A2E-42C5-B71B-E054420135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8" y="3325"/>
                <a:ext cx="36" cy="134"/>
              </a:xfrm>
              <a:custGeom>
                <a:avLst/>
                <a:gdLst>
                  <a:gd name="T0" fmla="*/ 49 w 49"/>
                  <a:gd name="T1" fmla="*/ 175 h 181"/>
                  <a:gd name="T2" fmla="*/ 10 w 49"/>
                  <a:gd name="T3" fmla="*/ 96 h 181"/>
                  <a:gd name="T4" fmla="*/ 10 w 49"/>
                  <a:gd name="T5" fmla="*/ 0 h 181"/>
                  <a:gd name="T6" fmla="*/ 0 w 49"/>
                  <a:gd name="T7" fmla="*/ 13 h 181"/>
                  <a:gd name="T8" fmla="*/ 5 w 49"/>
                  <a:gd name="T9" fmla="*/ 123 h 181"/>
                  <a:gd name="T10" fmla="*/ 24 w 49"/>
                  <a:gd name="T11" fmla="*/ 160 h 181"/>
                  <a:gd name="T12" fmla="*/ 44 w 49"/>
                  <a:gd name="T13" fmla="*/ 181 h 181"/>
                  <a:gd name="T14" fmla="*/ 49 w 49"/>
                  <a:gd name="T15" fmla="*/ 175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" h="181">
                    <a:moveTo>
                      <a:pt x="49" y="175"/>
                    </a:moveTo>
                    <a:cubicBezTo>
                      <a:pt x="26" y="157"/>
                      <a:pt x="10" y="127"/>
                      <a:pt x="10" y="96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5" y="123"/>
                      <a:pt x="5" y="123"/>
                      <a:pt x="5" y="123"/>
                    </a:cubicBezTo>
                    <a:cubicBezTo>
                      <a:pt x="24" y="160"/>
                      <a:pt x="24" y="160"/>
                      <a:pt x="24" y="160"/>
                    </a:cubicBezTo>
                    <a:cubicBezTo>
                      <a:pt x="44" y="181"/>
                      <a:pt x="44" y="181"/>
                      <a:pt x="44" y="181"/>
                    </a:cubicBezTo>
                    <a:lnTo>
                      <a:pt x="49" y="1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86" name="Freeform 87">
                <a:extLst>
                  <a:ext uri="{FF2B5EF4-FFF2-40B4-BE49-F238E27FC236}">
                    <a16:creationId xmlns:a16="http://schemas.microsoft.com/office/drawing/2014/main" id="{F2288A60-41C3-4975-B8F8-80ABC54EF3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" y="3328"/>
                <a:ext cx="43" cy="134"/>
              </a:xfrm>
              <a:custGeom>
                <a:avLst/>
                <a:gdLst>
                  <a:gd name="T0" fmla="*/ 0 w 58"/>
                  <a:gd name="T1" fmla="*/ 172 h 180"/>
                  <a:gd name="T2" fmla="*/ 44 w 58"/>
                  <a:gd name="T3" fmla="*/ 91 h 180"/>
                  <a:gd name="T4" fmla="*/ 44 w 58"/>
                  <a:gd name="T5" fmla="*/ 0 h 180"/>
                  <a:gd name="T6" fmla="*/ 58 w 58"/>
                  <a:gd name="T7" fmla="*/ 7 h 180"/>
                  <a:gd name="T8" fmla="*/ 50 w 58"/>
                  <a:gd name="T9" fmla="*/ 118 h 180"/>
                  <a:gd name="T10" fmla="*/ 31 w 58"/>
                  <a:gd name="T11" fmla="*/ 155 h 180"/>
                  <a:gd name="T12" fmla="*/ 4 w 58"/>
                  <a:gd name="T13" fmla="*/ 180 h 180"/>
                  <a:gd name="T14" fmla="*/ 0 w 58"/>
                  <a:gd name="T15" fmla="*/ 172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180">
                    <a:moveTo>
                      <a:pt x="0" y="172"/>
                    </a:moveTo>
                    <a:cubicBezTo>
                      <a:pt x="23" y="154"/>
                      <a:pt x="44" y="122"/>
                      <a:pt x="44" y="91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58" y="7"/>
                      <a:pt x="58" y="7"/>
                      <a:pt x="58" y="7"/>
                    </a:cubicBezTo>
                    <a:cubicBezTo>
                      <a:pt x="50" y="118"/>
                      <a:pt x="50" y="118"/>
                      <a:pt x="50" y="118"/>
                    </a:cubicBezTo>
                    <a:cubicBezTo>
                      <a:pt x="31" y="155"/>
                      <a:pt x="31" y="155"/>
                      <a:pt x="31" y="155"/>
                    </a:cubicBezTo>
                    <a:cubicBezTo>
                      <a:pt x="4" y="180"/>
                      <a:pt x="4" y="180"/>
                      <a:pt x="4" y="180"/>
                    </a:cubicBezTo>
                    <a:lnTo>
                      <a:pt x="0" y="17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87" name="Freeform 88">
                <a:extLst>
                  <a:ext uri="{FF2B5EF4-FFF2-40B4-BE49-F238E27FC236}">
                    <a16:creationId xmlns:a16="http://schemas.microsoft.com/office/drawing/2014/main" id="{15E3A44E-56C9-4F1A-9549-E524369692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7" y="3243"/>
                <a:ext cx="96" cy="100"/>
              </a:xfrm>
              <a:custGeom>
                <a:avLst/>
                <a:gdLst>
                  <a:gd name="T0" fmla="*/ 124 w 131"/>
                  <a:gd name="T1" fmla="*/ 86 h 135"/>
                  <a:gd name="T2" fmla="*/ 101 w 131"/>
                  <a:gd name="T3" fmla="*/ 135 h 135"/>
                  <a:gd name="T4" fmla="*/ 0 w 131"/>
                  <a:gd name="T5" fmla="*/ 88 h 135"/>
                  <a:gd name="T6" fmla="*/ 99 w 131"/>
                  <a:gd name="T7" fmla="*/ 0 h 135"/>
                  <a:gd name="T8" fmla="*/ 124 w 131"/>
                  <a:gd name="T9" fmla="*/ 8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35">
                    <a:moveTo>
                      <a:pt x="124" y="86"/>
                    </a:moveTo>
                    <a:cubicBezTo>
                      <a:pt x="121" y="100"/>
                      <a:pt x="101" y="135"/>
                      <a:pt x="101" y="135"/>
                    </a:cubicBezTo>
                    <a:cubicBezTo>
                      <a:pt x="101" y="114"/>
                      <a:pt x="48" y="108"/>
                      <a:pt x="0" y="88"/>
                    </a:cubicBezTo>
                    <a:cubicBezTo>
                      <a:pt x="60" y="80"/>
                      <a:pt x="107" y="20"/>
                      <a:pt x="99" y="0"/>
                    </a:cubicBezTo>
                    <a:cubicBezTo>
                      <a:pt x="128" y="20"/>
                      <a:pt x="131" y="51"/>
                      <a:pt x="124" y="86"/>
                    </a:cubicBezTo>
                    <a:close/>
                  </a:path>
                </a:pathLst>
              </a:custGeom>
              <a:solidFill>
                <a:srgbClr val="505050">
                  <a:lumMod val="7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88" name="Freeform 89">
                <a:extLst>
                  <a:ext uri="{FF2B5EF4-FFF2-40B4-BE49-F238E27FC236}">
                    <a16:creationId xmlns:a16="http://schemas.microsoft.com/office/drawing/2014/main" id="{F0E15404-862C-4C33-AD66-BE9B35AAD5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0" y="3215"/>
                <a:ext cx="180" cy="128"/>
              </a:xfrm>
              <a:custGeom>
                <a:avLst/>
                <a:gdLst>
                  <a:gd name="T0" fmla="*/ 132 w 246"/>
                  <a:gd name="T1" fmla="*/ 126 h 173"/>
                  <a:gd name="T2" fmla="*/ 35 w 246"/>
                  <a:gd name="T3" fmla="*/ 173 h 173"/>
                  <a:gd name="T4" fmla="*/ 13 w 246"/>
                  <a:gd name="T5" fmla="*/ 124 h 173"/>
                  <a:gd name="T6" fmla="*/ 126 w 246"/>
                  <a:gd name="T7" fmla="*/ 0 h 173"/>
                  <a:gd name="T8" fmla="*/ 143 w 246"/>
                  <a:gd name="T9" fmla="*/ 0 h 173"/>
                  <a:gd name="T10" fmla="*/ 231 w 246"/>
                  <a:gd name="T11" fmla="*/ 34 h 173"/>
                  <a:gd name="T12" fmla="*/ 231 w 246"/>
                  <a:gd name="T13" fmla="*/ 34 h 173"/>
                  <a:gd name="T14" fmla="*/ 132 w 246"/>
                  <a:gd name="T15" fmla="*/ 126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173">
                    <a:moveTo>
                      <a:pt x="132" y="126"/>
                    </a:moveTo>
                    <a:cubicBezTo>
                      <a:pt x="81" y="133"/>
                      <a:pt x="35" y="156"/>
                      <a:pt x="35" y="173"/>
                    </a:cubicBezTo>
                    <a:cubicBezTo>
                      <a:pt x="35" y="173"/>
                      <a:pt x="16" y="138"/>
                      <a:pt x="13" y="124"/>
                    </a:cubicBezTo>
                    <a:cubicBezTo>
                      <a:pt x="0" y="67"/>
                      <a:pt x="72" y="0"/>
                      <a:pt x="126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70" y="0"/>
                      <a:pt x="212" y="16"/>
                      <a:pt x="231" y="34"/>
                    </a:cubicBezTo>
                    <a:cubicBezTo>
                      <a:pt x="231" y="34"/>
                      <a:pt x="231" y="34"/>
                      <a:pt x="231" y="34"/>
                    </a:cubicBezTo>
                    <a:cubicBezTo>
                      <a:pt x="246" y="59"/>
                      <a:pt x="208" y="115"/>
                      <a:pt x="132" y="12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</p:grpSp>
      </p:grpSp>
      <p:grpSp>
        <p:nvGrpSpPr>
          <p:cNvPr id="89" name="Group 458">
            <a:extLst>
              <a:ext uri="{FF2B5EF4-FFF2-40B4-BE49-F238E27FC236}">
                <a16:creationId xmlns:a16="http://schemas.microsoft.com/office/drawing/2014/main" id="{DE5F8B39-B697-435E-BC88-9B3DEE42BE9C}"/>
              </a:ext>
            </a:extLst>
          </p:cNvPr>
          <p:cNvGrpSpPr/>
          <p:nvPr/>
        </p:nvGrpSpPr>
        <p:grpSpPr>
          <a:xfrm>
            <a:off x="5589865" y="1394461"/>
            <a:ext cx="1097499" cy="1514312"/>
            <a:chOff x="10333851" y="2366989"/>
            <a:chExt cx="833437" cy="1149963"/>
          </a:xfrm>
        </p:grpSpPr>
        <p:sp>
          <p:nvSpPr>
            <p:cNvPr id="90" name="TextBox 459">
              <a:extLst>
                <a:ext uri="{FF2B5EF4-FFF2-40B4-BE49-F238E27FC236}">
                  <a16:creationId xmlns:a16="http://schemas.microsoft.com/office/drawing/2014/main" id="{9E3DD6F7-CE2A-461C-97CC-F3D3311F81AD}"/>
                </a:ext>
              </a:extLst>
            </p:cNvPr>
            <p:cNvSpPr txBox="1"/>
            <p:nvPr/>
          </p:nvSpPr>
          <p:spPr>
            <a:xfrm>
              <a:off x="10352685" y="3361722"/>
              <a:ext cx="795773" cy="155230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 algn="ctr" defTabSz="685343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4" kern="0" dirty="0">
                  <a:solidFill>
                    <a:srgbClr val="505050"/>
                  </a:solidFill>
                </a:rPr>
                <a:t>KMU für Unternehmen</a:t>
              </a:r>
            </a:p>
          </p:txBody>
        </p:sp>
        <p:grpSp>
          <p:nvGrpSpPr>
            <p:cNvPr id="91" name="Group 170">
              <a:extLst>
                <a:ext uri="{FF2B5EF4-FFF2-40B4-BE49-F238E27FC236}">
                  <a16:creationId xmlns:a16="http://schemas.microsoft.com/office/drawing/2014/main" id="{7D7F0E8E-A569-4B55-929E-B75F1365A3A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333851" y="2366989"/>
              <a:ext cx="833437" cy="838200"/>
              <a:chOff x="6767" y="1198"/>
              <a:chExt cx="525" cy="528"/>
            </a:xfrm>
          </p:grpSpPr>
          <p:sp>
            <p:nvSpPr>
              <p:cNvPr id="92" name="AutoShape 169">
                <a:extLst>
                  <a:ext uri="{FF2B5EF4-FFF2-40B4-BE49-F238E27FC236}">
                    <a16:creationId xmlns:a16="http://schemas.microsoft.com/office/drawing/2014/main" id="{1D38E0CA-D24B-4EE8-AA07-EDB0A96136C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6767" y="1198"/>
                <a:ext cx="525" cy="5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93" name="Oval 171">
                <a:extLst>
                  <a:ext uri="{FF2B5EF4-FFF2-40B4-BE49-F238E27FC236}">
                    <a16:creationId xmlns:a16="http://schemas.microsoft.com/office/drawing/2014/main" id="{130DD1DD-20B2-4065-8AF4-64B9F0FF9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8" y="1199"/>
                <a:ext cx="523" cy="528"/>
              </a:xfrm>
              <a:prstGeom prst="ellipse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94" name="Freeform 172">
                <a:extLst>
                  <a:ext uri="{FF2B5EF4-FFF2-40B4-BE49-F238E27FC236}">
                    <a16:creationId xmlns:a16="http://schemas.microsoft.com/office/drawing/2014/main" id="{8A7890F6-EC7D-4486-A932-4E2FF5DE6D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9" y="1288"/>
                <a:ext cx="269" cy="290"/>
              </a:xfrm>
              <a:custGeom>
                <a:avLst/>
                <a:gdLst>
                  <a:gd name="T0" fmla="*/ 365 w 365"/>
                  <a:gd name="T1" fmla="*/ 380 h 391"/>
                  <a:gd name="T2" fmla="*/ 273 w 365"/>
                  <a:gd name="T3" fmla="*/ 56 h 391"/>
                  <a:gd name="T4" fmla="*/ 264 w 365"/>
                  <a:gd name="T5" fmla="*/ 55 h 391"/>
                  <a:gd name="T6" fmla="*/ 178 w 365"/>
                  <a:gd name="T7" fmla="*/ 0 h 391"/>
                  <a:gd name="T8" fmla="*/ 175 w 365"/>
                  <a:gd name="T9" fmla="*/ 0 h 391"/>
                  <a:gd name="T10" fmla="*/ 0 w 365"/>
                  <a:gd name="T11" fmla="*/ 378 h 391"/>
                  <a:gd name="T12" fmla="*/ 177 w 365"/>
                  <a:gd name="T13" fmla="*/ 391 h 391"/>
                  <a:gd name="T14" fmla="*/ 365 w 365"/>
                  <a:gd name="T15" fmla="*/ 380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5" h="391">
                    <a:moveTo>
                      <a:pt x="365" y="380"/>
                    </a:moveTo>
                    <a:cubicBezTo>
                      <a:pt x="334" y="263"/>
                      <a:pt x="302" y="127"/>
                      <a:pt x="273" y="56"/>
                    </a:cubicBezTo>
                    <a:cubicBezTo>
                      <a:pt x="266" y="41"/>
                      <a:pt x="272" y="67"/>
                      <a:pt x="264" y="55"/>
                    </a:cubicBezTo>
                    <a:cubicBezTo>
                      <a:pt x="245" y="25"/>
                      <a:pt x="218" y="6"/>
                      <a:pt x="178" y="0"/>
                    </a:cubicBezTo>
                    <a:cubicBezTo>
                      <a:pt x="175" y="0"/>
                      <a:pt x="175" y="0"/>
                      <a:pt x="175" y="0"/>
                    </a:cubicBezTo>
                    <a:cubicBezTo>
                      <a:pt x="24" y="22"/>
                      <a:pt x="55" y="168"/>
                      <a:pt x="0" y="378"/>
                    </a:cubicBezTo>
                    <a:cubicBezTo>
                      <a:pt x="177" y="391"/>
                      <a:pt x="177" y="391"/>
                      <a:pt x="177" y="391"/>
                    </a:cubicBezTo>
                    <a:lnTo>
                      <a:pt x="365" y="3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95" name="Freeform 173">
                <a:extLst>
                  <a:ext uri="{FF2B5EF4-FFF2-40B4-BE49-F238E27FC236}">
                    <a16:creationId xmlns:a16="http://schemas.microsoft.com/office/drawing/2014/main" id="{1CF4BFEF-159F-4820-BF68-824829E4DC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33" y="1519"/>
                <a:ext cx="163" cy="129"/>
              </a:xfrm>
              <a:custGeom>
                <a:avLst/>
                <a:gdLst>
                  <a:gd name="T0" fmla="*/ 134 w 163"/>
                  <a:gd name="T1" fmla="*/ 129 h 129"/>
                  <a:gd name="T2" fmla="*/ 0 w 163"/>
                  <a:gd name="T3" fmla="*/ 78 h 129"/>
                  <a:gd name="T4" fmla="*/ 30 w 163"/>
                  <a:gd name="T5" fmla="*/ 0 h 129"/>
                  <a:gd name="T6" fmla="*/ 163 w 163"/>
                  <a:gd name="T7" fmla="*/ 51 h 129"/>
                  <a:gd name="T8" fmla="*/ 134 w 163"/>
                  <a:gd name="T9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129">
                    <a:moveTo>
                      <a:pt x="134" y="129"/>
                    </a:moveTo>
                    <a:lnTo>
                      <a:pt x="0" y="78"/>
                    </a:lnTo>
                    <a:lnTo>
                      <a:pt x="30" y="0"/>
                    </a:lnTo>
                    <a:lnTo>
                      <a:pt x="163" y="51"/>
                    </a:lnTo>
                    <a:lnTo>
                      <a:pt x="134" y="129"/>
                    </a:lnTo>
                    <a:close/>
                  </a:path>
                </a:pathLst>
              </a:custGeom>
              <a:solidFill>
                <a:srgbClr val="0066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96" name="Freeform 174">
                <a:extLst>
                  <a:ext uri="{FF2B5EF4-FFF2-40B4-BE49-F238E27FC236}">
                    <a16:creationId xmlns:a16="http://schemas.microsoft.com/office/drawing/2014/main" id="{9BF4D817-8B91-4474-AD37-4934ECF91C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7" y="1575"/>
                <a:ext cx="75" cy="116"/>
              </a:xfrm>
              <a:custGeom>
                <a:avLst/>
                <a:gdLst>
                  <a:gd name="T0" fmla="*/ 29 w 101"/>
                  <a:gd name="T1" fmla="*/ 151 h 157"/>
                  <a:gd name="T2" fmla="*/ 19 w 101"/>
                  <a:gd name="T3" fmla="*/ 157 h 157"/>
                  <a:gd name="T4" fmla="*/ 16 w 101"/>
                  <a:gd name="T5" fmla="*/ 138 h 157"/>
                  <a:gd name="T6" fmla="*/ 9 w 101"/>
                  <a:gd name="T7" fmla="*/ 95 h 157"/>
                  <a:gd name="T8" fmla="*/ 8 w 101"/>
                  <a:gd name="T9" fmla="*/ 92 h 157"/>
                  <a:gd name="T10" fmla="*/ 7 w 101"/>
                  <a:gd name="T11" fmla="*/ 86 h 157"/>
                  <a:gd name="T12" fmla="*/ 2 w 101"/>
                  <a:gd name="T13" fmla="*/ 54 h 157"/>
                  <a:gd name="T14" fmla="*/ 7 w 101"/>
                  <a:gd name="T15" fmla="*/ 24 h 157"/>
                  <a:gd name="T16" fmla="*/ 39 w 101"/>
                  <a:gd name="T17" fmla="*/ 1 h 157"/>
                  <a:gd name="T18" fmla="*/ 63 w 101"/>
                  <a:gd name="T19" fmla="*/ 4 h 157"/>
                  <a:gd name="T20" fmla="*/ 91 w 101"/>
                  <a:gd name="T21" fmla="*/ 39 h 157"/>
                  <a:gd name="T22" fmla="*/ 92 w 101"/>
                  <a:gd name="T23" fmla="*/ 40 h 157"/>
                  <a:gd name="T24" fmla="*/ 97 w 101"/>
                  <a:gd name="T25" fmla="*/ 71 h 157"/>
                  <a:gd name="T26" fmla="*/ 98 w 101"/>
                  <a:gd name="T27" fmla="*/ 79 h 157"/>
                  <a:gd name="T28" fmla="*/ 101 w 101"/>
                  <a:gd name="T29" fmla="*/ 91 h 157"/>
                  <a:gd name="T30" fmla="*/ 29 w 101"/>
                  <a:gd name="T31" fmla="*/ 151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1" h="157">
                    <a:moveTo>
                      <a:pt x="29" y="151"/>
                    </a:moveTo>
                    <a:cubicBezTo>
                      <a:pt x="26" y="153"/>
                      <a:pt x="23" y="155"/>
                      <a:pt x="19" y="157"/>
                    </a:cubicBezTo>
                    <a:cubicBezTo>
                      <a:pt x="18" y="150"/>
                      <a:pt x="17" y="144"/>
                      <a:pt x="16" y="138"/>
                    </a:cubicBezTo>
                    <a:cubicBezTo>
                      <a:pt x="14" y="123"/>
                      <a:pt x="11" y="108"/>
                      <a:pt x="9" y="95"/>
                    </a:cubicBezTo>
                    <a:cubicBezTo>
                      <a:pt x="9" y="94"/>
                      <a:pt x="8" y="93"/>
                      <a:pt x="8" y="92"/>
                    </a:cubicBezTo>
                    <a:cubicBezTo>
                      <a:pt x="8" y="90"/>
                      <a:pt x="8" y="88"/>
                      <a:pt x="7" y="86"/>
                    </a:cubicBezTo>
                    <a:cubicBezTo>
                      <a:pt x="5" y="75"/>
                      <a:pt x="3" y="64"/>
                      <a:pt x="2" y="54"/>
                    </a:cubicBezTo>
                    <a:cubicBezTo>
                      <a:pt x="0" y="43"/>
                      <a:pt x="2" y="33"/>
                      <a:pt x="7" y="24"/>
                    </a:cubicBezTo>
                    <a:cubicBezTo>
                      <a:pt x="13" y="12"/>
                      <a:pt x="25" y="4"/>
                      <a:pt x="39" y="1"/>
                    </a:cubicBezTo>
                    <a:cubicBezTo>
                      <a:pt x="47" y="0"/>
                      <a:pt x="55" y="1"/>
                      <a:pt x="63" y="4"/>
                    </a:cubicBezTo>
                    <a:cubicBezTo>
                      <a:pt x="77" y="9"/>
                      <a:pt x="89" y="22"/>
                      <a:pt x="91" y="39"/>
                    </a:cubicBezTo>
                    <a:cubicBezTo>
                      <a:pt x="91" y="39"/>
                      <a:pt x="91" y="39"/>
                      <a:pt x="92" y="40"/>
                    </a:cubicBezTo>
                    <a:cubicBezTo>
                      <a:pt x="93" y="49"/>
                      <a:pt x="95" y="60"/>
                      <a:pt x="97" y="71"/>
                    </a:cubicBezTo>
                    <a:cubicBezTo>
                      <a:pt x="97" y="73"/>
                      <a:pt x="98" y="76"/>
                      <a:pt x="98" y="79"/>
                    </a:cubicBezTo>
                    <a:cubicBezTo>
                      <a:pt x="99" y="83"/>
                      <a:pt x="100" y="87"/>
                      <a:pt x="101" y="91"/>
                    </a:cubicBezTo>
                    <a:cubicBezTo>
                      <a:pt x="79" y="114"/>
                      <a:pt x="55" y="134"/>
                      <a:pt x="29" y="151"/>
                    </a:cubicBezTo>
                    <a:close/>
                  </a:path>
                </a:pathLst>
              </a:custGeom>
              <a:solidFill>
                <a:srgbClr val="F9CC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97" name="Freeform 175">
                <a:extLst>
                  <a:ext uri="{FF2B5EF4-FFF2-40B4-BE49-F238E27FC236}">
                    <a16:creationId xmlns:a16="http://schemas.microsoft.com/office/drawing/2014/main" id="{3625053B-9E39-4C83-B0FD-0DFE9943F7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9" y="1603"/>
                <a:ext cx="78" cy="88"/>
              </a:xfrm>
              <a:custGeom>
                <a:avLst/>
                <a:gdLst>
                  <a:gd name="T0" fmla="*/ 99 w 106"/>
                  <a:gd name="T1" fmla="*/ 3 h 119"/>
                  <a:gd name="T2" fmla="*/ 106 w 106"/>
                  <a:gd name="T3" fmla="*/ 44 h 119"/>
                  <a:gd name="T4" fmla="*/ 98 w 106"/>
                  <a:gd name="T5" fmla="*/ 53 h 119"/>
                  <a:gd name="T6" fmla="*/ 26 w 106"/>
                  <a:gd name="T7" fmla="*/ 113 h 119"/>
                  <a:gd name="T8" fmla="*/ 16 w 106"/>
                  <a:gd name="T9" fmla="*/ 119 h 119"/>
                  <a:gd name="T10" fmla="*/ 16 w 106"/>
                  <a:gd name="T11" fmla="*/ 119 h 119"/>
                  <a:gd name="T12" fmla="*/ 13 w 106"/>
                  <a:gd name="T13" fmla="*/ 100 h 119"/>
                  <a:gd name="T14" fmla="*/ 6 w 106"/>
                  <a:gd name="T15" fmla="*/ 54 h 119"/>
                  <a:gd name="T16" fmla="*/ 5 w 106"/>
                  <a:gd name="T17" fmla="*/ 49 h 119"/>
                  <a:gd name="T18" fmla="*/ 0 w 106"/>
                  <a:gd name="T19" fmla="*/ 16 h 119"/>
                  <a:gd name="T20" fmla="*/ 31 w 106"/>
                  <a:gd name="T21" fmla="*/ 11 h 119"/>
                  <a:gd name="T22" fmla="*/ 43 w 106"/>
                  <a:gd name="T23" fmla="*/ 9 h 119"/>
                  <a:gd name="T24" fmla="*/ 89 w 106"/>
                  <a:gd name="T25" fmla="*/ 2 h 119"/>
                  <a:gd name="T26" fmla="*/ 99 w 106"/>
                  <a:gd name="T27" fmla="*/ 0 h 119"/>
                  <a:gd name="T28" fmla="*/ 99 w 106"/>
                  <a:gd name="T29" fmla="*/ 3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19">
                    <a:moveTo>
                      <a:pt x="99" y="3"/>
                    </a:moveTo>
                    <a:cubicBezTo>
                      <a:pt x="101" y="14"/>
                      <a:pt x="104" y="28"/>
                      <a:pt x="106" y="44"/>
                    </a:cubicBezTo>
                    <a:cubicBezTo>
                      <a:pt x="103" y="47"/>
                      <a:pt x="100" y="50"/>
                      <a:pt x="98" y="53"/>
                    </a:cubicBezTo>
                    <a:cubicBezTo>
                      <a:pt x="76" y="76"/>
                      <a:pt x="52" y="96"/>
                      <a:pt x="26" y="113"/>
                    </a:cubicBezTo>
                    <a:cubicBezTo>
                      <a:pt x="23" y="115"/>
                      <a:pt x="20" y="117"/>
                      <a:pt x="16" y="119"/>
                    </a:cubicBezTo>
                    <a:cubicBezTo>
                      <a:pt x="16" y="119"/>
                      <a:pt x="16" y="119"/>
                      <a:pt x="16" y="119"/>
                    </a:cubicBezTo>
                    <a:cubicBezTo>
                      <a:pt x="15" y="113"/>
                      <a:pt x="14" y="106"/>
                      <a:pt x="13" y="100"/>
                    </a:cubicBezTo>
                    <a:cubicBezTo>
                      <a:pt x="11" y="84"/>
                      <a:pt x="8" y="68"/>
                      <a:pt x="6" y="54"/>
                    </a:cubicBezTo>
                    <a:cubicBezTo>
                      <a:pt x="6" y="52"/>
                      <a:pt x="6" y="51"/>
                      <a:pt x="5" y="49"/>
                    </a:cubicBezTo>
                    <a:cubicBezTo>
                      <a:pt x="3" y="32"/>
                      <a:pt x="1" y="20"/>
                      <a:pt x="0" y="16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89" y="2"/>
                      <a:pt x="89" y="2"/>
                      <a:pt x="89" y="2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9" y="1"/>
                      <a:pt x="99" y="2"/>
                      <a:pt x="99" y="3"/>
                    </a:cubicBezTo>
                    <a:close/>
                  </a:path>
                </a:pathLst>
              </a:custGeom>
              <a:solidFill>
                <a:srgbClr val="0066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99" name="Freeform 176">
                <a:extLst>
                  <a:ext uri="{FF2B5EF4-FFF2-40B4-BE49-F238E27FC236}">
                    <a16:creationId xmlns:a16="http://schemas.microsoft.com/office/drawing/2014/main" id="{BAC033C5-431B-40A9-94A4-DE76A4CF6C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5" y="1563"/>
                <a:ext cx="92" cy="92"/>
              </a:xfrm>
              <a:custGeom>
                <a:avLst/>
                <a:gdLst>
                  <a:gd name="T0" fmla="*/ 8 w 125"/>
                  <a:gd name="T1" fmla="*/ 48 h 124"/>
                  <a:gd name="T2" fmla="*/ 48 w 125"/>
                  <a:gd name="T3" fmla="*/ 116 h 124"/>
                  <a:gd name="T4" fmla="*/ 117 w 125"/>
                  <a:gd name="T5" fmla="*/ 77 h 124"/>
                  <a:gd name="T6" fmla="*/ 77 w 125"/>
                  <a:gd name="T7" fmla="*/ 8 h 124"/>
                  <a:gd name="T8" fmla="*/ 8 w 125"/>
                  <a:gd name="T9" fmla="*/ 48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4">
                    <a:moveTo>
                      <a:pt x="8" y="48"/>
                    </a:moveTo>
                    <a:cubicBezTo>
                      <a:pt x="0" y="78"/>
                      <a:pt x="18" y="108"/>
                      <a:pt x="48" y="116"/>
                    </a:cubicBezTo>
                    <a:cubicBezTo>
                      <a:pt x="78" y="124"/>
                      <a:pt x="109" y="106"/>
                      <a:pt x="117" y="77"/>
                    </a:cubicBezTo>
                    <a:cubicBezTo>
                      <a:pt x="125" y="47"/>
                      <a:pt x="107" y="16"/>
                      <a:pt x="77" y="8"/>
                    </a:cubicBezTo>
                    <a:cubicBezTo>
                      <a:pt x="47" y="0"/>
                      <a:pt x="16" y="18"/>
                      <a:pt x="8" y="48"/>
                    </a:cubicBezTo>
                    <a:close/>
                  </a:path>
                </a:pathLst>
              </a:custGeom>
              <a:solidFill>
                <a:srgbClr val="0066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00" name="Freeform 177">
                <a:extLst>
                  <a:ext uri="{FF2B5EF4-FFF2-40B4-BE49-F238E27FC236}">
                    <a16:creationId xmlns:a16="http://schemas.microsoft.com/office/drawing/2014/main" id="{E052098D-8345-4F0B-858E-A2DBCE234C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2" y="1583"/>
                <a:ext cx="141" cy="144"/>
              </a:xfrm>
              <a:custGeom>
                <a:avLst/>
                <a:gdLst>
                  <a:gd name="T0" fmla="*/ 190 w 192"/>
                  <a:gd name="T1" fmla="*/ 193 h 193"/>
                  <a:gd name="T2" fmla="*/ 187 w 192"/>
                  <a:gd name="T3" fmla="*/ 193 h 193"/>
                  <a:gd name="T4" fmla="*/ 109 w 192"/>
                  <a:gd name="T5" fmla="*/ 185 h 193"/>
                  <a:gd name="T6" fmla="*/ 21 w 192"/>
                  <a:gd name="T7" fmla="*/ 152 h 193"/>
                  <a:gd name="T8" fmla="*/ 16 w 192"/>
                  <a:gd name="T9" fmla="*/ 149 h 193"/>
                  <a:gd name="T10" fmla="*/ 7 w 192"/>
                  <a:gd name="T11" fmla="*/ 144 h 193"/>
                  <a:gd name="T12" fmla="*/ 4 w 192"/>
                  <a:gd name="T13" fmla="*/ 92 h 193"/>
                  <a:gd name="T14" fmla="*/ 3 w 192"/>
                  <a:gd name="T15" fmla="*/ 67 h 193"/>
                  <a:gd name="T16" fmla="*/ 1 w 192"/>
                  <a:gd name="T17" fmla="*/ 35 h 193"/>
                  <a:gd name="T18" fmla="*/ 0 w 192"/>
                  <a:gd name="T19" fmla="*/ 14 h 193"/>
                  <a:gd name="T20" fmla="*/ 31 w 192"/>
                  <a:gd name="T21" fmla="*/ 12 h 193"/>
                  <a:gd name="T22" fmla="*/ 34 w 192"/>
                  <a:gd name="T23" fmla="*/ 12 h 193"/>
                  <a:gd name="T24" fmla="*/ 82 w 192"/>
                  <a:gd name="T25" fmla="*/ 8 h 193"/>
                  <a:gd name="T26" fmla="*/ 84 w 192"/>
                  <a:gd name="T27" fmla="*/ 8 h 193"/>
                  <a:gd name="T28" fmla="*/ 90 w 192"/>
                  <a:gd name="T29" fmla="*/ 8 h 193"/>
                  <a:gd name="T30" fmla="*/ 101 w 192"/>
                  <a:gd name="T31" fmla="*/ 7 h 193"/>
                  <a:gd name="T32" fmla="*/ 127 w 192"/>
                  <a:gd name="T33" fmla="*/ 5 h 193"/>
                  <a:gd name="T34" fmla="*/ 134 w 192"/>
                  <a:gd name="T35" fmla="*/ 4 h 193"/>
                  <a:gd name="T36" fmla="*/ 186 w 192"/>
                  <a:gd name="T37" fmla="*/ 1 h 193"/>
                  <a:gd name="T38" fmla="*/ 190 w 192"/>
                  <a:gd name="T39" fmla="*/ 0 h 193"/>
                  <a:gd name="T40" fmla="*/ 191 w 192"/>
                  <a:gd name="T41" fmla="*/ 0 h 193"/>
                  <a:gd name="T42" fmla="*/ 192 w 192"/>
                  <a:gd name="T43" fmla="*/ 0 h 193"/>
                  <a:gd name="T44" fmla="*/ 192 w 192"/>
                  <a:gd name="T45" fmla="*/ 193 h 193"/>
                  <a:gd name="T46" fmla="*/ 190 w 192"/>
                  <a:gd name="T47" fmla="*/ 19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2" h="193">
                    <a:moveTo>
                      <a:pt x="190" y="193"/>
                    </a:moveTo>
                    <a:cubicBezTo>
                      <a:pt x="189" y="193"/>
                      <a:pt x="188" y="193"/>
                      <a:pt x="187" y="193"/>
                    </a:cubicBezTo>
                    <a:cubicBezTo>
                      <a:pt x="160" y="193"/>
                      <a:pt x="134" y="190"/>
                      <a:pt x="109" y="185"/>
                    </a:cubicBezTo>
                    <a:cubicBezTo>
                      <a:pt x="78" y="178"/>
                      <a:pt x="48" y="167"/>
                      <a:pt x="21" y="152"/>
                    </a:cubicBezTo>
                    <a:cubicBezTo>
                      <a:pt x="19" y="151"/>
                      <a:pt x="17" y="150"/>
                      <a:pt x="16" y="149"/>
                    </a:cubicBezTo>
                    <a:cubicBezTo>
                      <a:pt x="13" y="148"/>
                      <a:pt x="10" y="146"/>
                      <a:pt x="7" y="144"/>
                    </a:cubicBezTo>
                    <a:cubicBezTo>
                      <a:pt x="4" y="92"/>
                      <a:pt x="4" y="92"/>
                      <a:pt x="4" y="92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82" y="8"/>
                      <a:pt x="82" y="8"/>
                      <a:pt x="82" y="8"/>
                    </a:cubicBezTo>
                    <a:cubicBezTo>
                      <a:pt x="84" y="8"/>
                      <a:pt x="84" y="8"/>
                      <a:pt x="84" y="8"/>
                    </a:cubicBezTo>
                    <a:cubicBezTo>
                      <a:pt x="90" y="8"/>
                      <a:pt x="90" y="8"/>
                      <a:pt x="90" y="8"/>
                    </a:cubicBezTo>
                    <a:cubicBezTo>
                      <a:pt x="101" y="7"/>
                      <a:pt x="101" y="7"/>
                      <a:pt x="101" y="7"/>
                    </a:cubicBezTo>
                    <a:cubicBezTo>
                      <a:pt x="127" y="5"/>
                      <a:pt x="127" y="5"/>
                      <a:pt x="127" y="5"/>
                    </a:cubicBezTo>
                    <a:cubicBezTo>
                      <a:pt x="134" y="4"/>
                      <a:pt x="134" y="4"/>
                      <a:pt x="134" y="4"/>
                    </a:cubicBezTo>
                    <a:cubicBezTo>
                      <a:pt x="186" y="1"/>
                      <a:pt x="186" y="1"/>
                      <a:pt x="186" y="1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192" y="193"/>
                      <a:pt x="192" y="193"/>
                      <a:pt x="192" y="193"/>
                    </a:cubicBezTo>
                    <a:cubicBezTo>
                      <a:pt x="191" y="193"/>
                      <a:pt x="191" y="193"/>
                      <a:pt x="190" y="193"/>
                    </a:cubicBezTo>
                    <a:close/>
                  </a:path>
                </a:pathLst>
              </a:custGeom>
              <a:solidFill>
                <a:srgbClr val="0066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01" name="Freeform 178">
                <a:extLst>
                  <a:ext uri="{FF2B5EF4-FFF2-40B4-BE49-F238E27FC236}">
                    <a16:creationId xmlns:a16="http://schemas.microsoft.com/office/drawing/2014/main" id="{54125CA9-4B6A-4B02-9D1E-58B8FB036B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1" y="1521"/>
                <a:ext cx="160" cy="120"/>
              </a:xfrm>
              <a:custGeom>
                <a:avLst/>
                <a:gdLst>
                  <a:gd name="T0" fmla="*/ 26 w 160"/>
                  <a:gd name="T1" fmla="*/ 120 h 120"/>
                  <a:gd name="T2" fmla="*/ 0 w 160"/>
                  <a:gd name="T3" fmla="*/ 51 h 120"/>
                  <a:gd name="T4" fmla="*/ 134 w 160"/>
                  <a:gd name="T5" fmla="*/ 0 h 120"/>
                  <a:gd name="T6" fmla="*/ 160 w 160"/>
                  <a:gd name="T7" fmla="*/ 70 h 120"/>
                  <a:gd name="T8" fmla="*/ 26 w 160"/>
                  <a:gd name="T9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120">
                    <a:moveTo>
                      <a:pt x="26" y="120"/>
                    </a:moveTo>
                    <a:lnTo>
                      <a:pt x="0" y="51"/>
                    </a:lnTo>
                    <a:lnTo>
                      <a:pt x="134" y="0"/>
                    </a:lnTo>
                    <a:lnTo>
                      <a:pt x="160" y="70"/>
                    </a:lnTo>
                    <a:lnTo>
                      <a:pt x="26" y="120"/>
                    </a:lnTo>
                    <a:close/>
                  </a:path>
                </a:pathLst>
              </a:custGeom>
              <a:solidFill>
                <a:srgbClr val="0066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02" name="Freeform 179">
                <a:extLst>
                  <a:ext uri="{FF2B5EF4-FFF2-40B4-BE49-F238E27FC236}">
                    <a16:creationId xmlns:a16="http://schemas.microsoft.com/office/drawing/2014/main" id="{93772BB2-1201-4A9A-8E3E-D3DA7D653F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32" y="1583"/>
                <a:ext cx="141" cy="144"/>
              </a:xfrm>
              <a:custGeom>
                <a:avLst/>
                <a:gdLst>
                  <a:gd name="T0" fmla="*/ 192 w 192"/>
                  <a:gd name="T1" fmla="*/ 14 h 193"/>
                  <a:gd name="T2" fmla="*/ 191 w 192"/>
                  <a:gd name="T3" fmla="*/ 37 h 193"/>
                  <a:gd name="T4" fmla="*/ 189 w 192"/>
                  <a:gd name="T5" fmla="*/ 73 h 193"/>
                  <a:gd name="T6" fmla="*/ 188 w 192"/>
                  <a:gd name="T7" fmla="*/ 88 h 193"/>
                  <a:gd name="T8" fmla="*/ 186 w 192"/>
                  <a:gd name="T9" fmla="*/ 139 h 193"/>
                  <a:gd name="T10" fmla="*/ 176 w 192"/>
                  <a:gd name="T11" fmla="*/ 145 h 193"/>
                  <a:gd name="T12" fmla="*/ 176 w 192"/>
                  <a:gd name="T13" fmla="*/ 145 h 193"/>
                  <a:gd name="T14" fmla="*/ 96 w 192"/>
                  <a:gd name="T15" fmla="*/ 179 h 193"/>
                  <a:gd name="T16" fmla="*/ 2 w 192"/>
                  <a:gd name="T17" fmla="*/ 193 h 193"/>
                  <a:gd name="T18" fmla="*/ 0 w 192"/>
                  <a:gd name="T19" fmla="*/ 193 h 193"/>
                  <a:gd name="T20" fmla="*/ 0 w 192"/>
                  <a:gd name="T21" fmla="*/ 0 h 193"/>
                  <a:gd name="T22" fmla="*/ 1 w 192"/>
                  <a:gd name="T23" fmla="*/ 0 h 193"/>
                  <a:gd name="T24" fmla="*/ 2 w 192"/>
                  <a:gd name="T25" fmla="*/ 0 h 193"/>
                  <a:gd name="T26" fmla="*/ 8 w 192"/>
                  <a:gd name="T27" fmla="*/ 1 h 193"/>
                  <a:gd name="T28" fmla="*/ 51 w 192"/>
                  <a:gd name="T29" fmla="*/ 4 h 193"/>
                  <a:gd name="T30" fmla="*/ 120 w 192"/>
                  <a:gd name="T31" fmla="*/ 9 h 193"/>
                  <a:gd name="T32" fmla="*/ 152 w 192"/>
                  <a:gd name="T33" fmla="*/ 11 h 193"/>
                  <a:gd name="T34" fmla="*/ 164 w 192"/>
                  <a:gd name="T35" fmla="*/ 12 h 193"/>
                  <a:gd name="T36" fmla="*/ 192 w 192"/>
                  <a:gd name="T37" fmla="*/ 14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2" h="193">
                    <a:moveTo>
                      <a:pt x="192" y="14"/>
                    </a:moveTo>
                    <a:cubicBezTo>
                      <a:pt x="191" y="37"/>
                      <a:pt x="191" y="37"/>
                      <a:pt x="191" y="37"/>
                    </a:cubicBezTo>
                    <a:cubicBezTo>
                      <a:pt x="189" y="73"/>
                      <a:pt x="189" y="73"/>
                      <a:pt x="189" y="73"/>
                    </a:cubicBezTo>
                    <a:cubicBezTo>
                      <a:pt x="188" y="88"/>
                      <a:pt x="188" y="88"/>
                      <a:pt x="188" y="88"/>
                    </a:cubicBezTo>
                    <a:cubicBezTo>
                      <a:pt x="186" y="139"/>
                      <a:pt x="186" y="139"/>
                      <a:pt x="186" y="139"/>
                    </a:cubicBezTo>
                    <a:cubicBezTo>
                      <a:pt x="183" y="141"/>
                      <a:pt x="180" y="143"/>
                      <a:pt x="176" y="145"/>
                    </a:cubicBezTo>
                    <a:cubicBezTo>
                      <a:pt x="176" y="145"/>
                      <a:pt x="176" y="145"/>
                      <a:pt x="176" y="145"/>
                    </a:cubicBezTo>
                    <a:cubicBezTo>
                      <a:pt x="151" y="159"/>
                      <a:pt x="124" y="171"/>
                      <a:pt x="96" y="179"/>
                    </a:cubicBezTo>
                    <a:cubicBezTo>
                      <a:pt x="66" y="188"/>
                      <a:pt x="34" y="193"/>
                      <a:pt x="2" y="193"/>
                    </a:cubicBezTo>
                    <a:cubicBezTo>
                      <a:pt x="1" y="193"/>
                      <a:pt x="1" y="193"/>
                      <a:pt x="0" y="19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120" y="9"/>
                      <a:pt x="120" y="9"/>
                      <a:pt x="120" y="9"/>
                    </a:cubicBezTo>
                    <a:cubicBezTo>
                      <a:pt x="152" y="11"/>
                      <a:pt x="152" y="11"/>
                      <a:pt x="152" y="11"/>
                    </a:cubicBezTo>
                    <a:cubicBezTo>
                      <a:pt x="164" y="12"/>
                      <a:pt x="164" y="12"/>
                      <a:pt x="164" y="12"/>
                    </a:cubicBezTo>
                    <a:lnTo>
                      <a:pt x="192" y="14"/>
                    </a:lnTo>
                    <a:close/>
                  </a:path>
                </a:pathLst>
              </a:custGeom>
              <a:solidFill>
                <a:srgbClr val="0066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03" name="Freeform 180">
                <a:extLst>
                  <a:ext uri="{FF2B5EF4-FFF2-40B4-BE49-F238E27FC236}">
                    <a16:creationId xmlns:a16="http://schemas.microsoft.com/office/drawing/2014/main" id="{7C19FCF6-8BD4-4567-8C59-84C0D047ED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4" y="1572"/>
                <a:ext cx="75" cy="122"/>
              </a:xfrm>
              <a:custGeom>
                <a:avLst/>
                <a:gdLst>
                  <a:gd name="T0" fmla="*/ 101 w 102"/>
                  <a:gd name="T1" fmla="*/ 54 h 164"/>
                  <a:gd name="T2" fmla="*/ 99 w 102"/>
                  <a:gd name="T3" fmla="*/ 65 h 164"/>
                  <a:gd name="T4" fmla="*/ 95 w 102"/>
                  <a:gd name="T5" fmla="*/ 85 h 164"/>
                  <a:gd name="T6" fmla="*/ 94 w 102"/>
                  <a:gd name="T7" fmla="*/ 90 h 164"/>
                  <a:gd name="T8" fmla="*/ 93 w 102"/>
                  <a:gd name="T9" fmla="*/ 95 h 164"/>
                  <a:gd name="T10" fmla="*/ 82 w 102"/>
                  <a:gd name="T11" fmla="*/ 164 h 164"/>
                  <a:gd name="T12" fmla="*/ 73 w 102"/>
                  <a:gd name="T13" fmla="*/ 159 h 164"/>
                  <a:gd name="T14" fmla="*/ 0 w 102"/>
                  <a:gd name="T15" fmla="*/ 102 h 164"/>
                  <a:gd name="T16" fmla="*/ 3 w 102"/>
                  <a:gd name="T17" fmla="*/ 83 h 164"/>
                  <a:gd name="T18" fmla="*/ 4 w 102"/>
                  <a:gd name="T19" fmla="*/ 79 h 164"/>
                  <a:gd name="T20" fmla="*/ 11 w 102"/>
                  <a:gd name="T21" fmla="*/ 40 h 164"/>
                  <a:gd name="T22" fmla="*/ 11 w 102"/>
                  <a:gd name="T23" fmla="*/ 39 h 164"/>
                  <a:gd name="T24" fmla="*/ 39 w 102"/>
                  <a:gd name="T25" fmla="*/ 4 h 164"/>
                  <a:gd name="T26" fmla="*/ 63 w 102"/>
                  <a:gd name="T27" fmla="*/ 2 h 164"/>
                  <a:gd name="T28" fmla="*/ 77 w 102"/>
                  <a:gd name="T29" fmla="*/ 6 h 164"/>
                  <a:gd name="T30" fmla="*/ 91 w 102"/>
                  <a:gd name="T31" fmla="*/ 19 h 164"/>
                  <a:gd name="T32" fmla="*/ 97 w 102"/>
                  <a:gd name="T33" fmla="*/ 27 h 164"/>
                  <a:gd name="T34" fmla="*/ 101 w 102"/>
                  <a:gd name="T35" fmla="*/ 5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2" h="164">
                    <a:moveTo>
                      <a:pt x="101" y="54"/>
                    </a:moveTo>
                    <a:cubicBezTo>
                      <a:pt x="100" y="58"/>
                      <a:pt x="99" y="61"/>
                      <a:pt x="99" y="65"/>
                    </a:cubicBezTo>
                    <a:cubicBezTo>
                      <a:pt x="98" y="72"/>
                      <a:pt x="96" y="78"/>
                      <a:pt x="95" y="85"/>
                    </a:cubicBezTo>
                    <a:cubicBezTo>
                      <a:pt x="95" y="87"/>
                      <a:pt x="95" y="89"/>
                      <a:pt x="94" y="90"/>
                    </a:cubicBezTo>
                    <a:cubicBezTo>
                      <a:pt x="94" y="92"/>
                      <a:pt x="94" y="94"/>
                      <a:pt x="93" y="95"/>
                    </a:cubicBezTo>
                    <a:cubicBezTo>
                      <a:pt x="90" y="116"/>
                      <a:pt x="86" y="139"/>
                      <a:pt x="82" y="164"/>
                    </a:cubicBezTo>
                    <a:cubicBezTo>
                      <a:pt x="79" y="163"/>
                      <a:pt x="76" y="161"/>
                      <a:pt x="73" y="159"/>
                    </a:cubicBezTo>
                    <a:cubicBezTo>
                      <a:pt x="46" y="143"/>
                      <a:pt x="21" y="124"/>
                      <a:pt x="0" y="102"/>
                    </a:cubicBezTo>
                    <a:cubicBezTo>
                      <a:pt x="1" y="96"/>
                      <a:pt x="2" y="90"/>
                      <a:pt x="3" y="83"/>
                    </a:cubicBezTo>
                    <a:cubicBezTo>
                      <a:pt x="3" y="82"/>
                      <a:pt x="3" y="81"/>
                      <a:pt x="4" y="79"/>
                    </a:cubicBezTo>
                    <a:cubicBezTo>
                      <a:pt x="6" y="65"/>
                      <a:pt x="9" y="52"/>
                      <a:pt x="11" y="40"/>
                    </a:cubicBezTo>
                    <a:cubicBezTo>
                      <a:pt x="11" y="40"/>
                      <a:pt x="11" y="40"/>
                      <a:pt x="11" y="39"/>
                    </a:cubicBezTo>
                    <a:cubicBezTo>
                      <a:pt x="14" y="23"/>
                      <a:pt x="25" y="10"/>
                      <a:pt x="39" y="4"/>
                    </a:cubicBezTo>
                    <a:cubicBezTo>
                      <a:pt x="47" y="1"/>
                      <a:pt x="55" y="0"/>
                      <a:pt x="63" y="2"/>
                    </a:cubicBezTo>
                    <a:cubicBezTo>
                      <a:pt x="68" y="3"/>
                      <a:pt x="73" y="4"/>
                      <a:pt x="77" y="6"/>
                    </a:cubicBezTo>
                    <a:cubicBezTo>
                      <a:pt x="83" y="9"/>
                      <a:pt x="88" y="14"/>
                      <a:pt x="91" y="19"/>
                    </a:cubicBezTo>
                    <a:cubicBezTo>
                      <a:pt x="93" y="21"/>
                      <a:pt x="95" y="24"/>
                      <a:pt x="97" y="27"/>
                    </a:cubicBezTo>
                    <a:cubicBezTo>
                      <a:pt x="101" y="35"/>
                      <a:pt x="102" y="45"/>
                      <a:pt x="101" y="54"/>
                    </a:cubicBezTo>
                    <a:close/>
                  </a:path>
                </a:pathLst>
              </a:custGeom>
              <a:solidFill>
                <a:srgbClr val="F9CC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04" name="Freeform 181">
                <a:extLst>
                  <a:ext uri="{FF2B5EF4-FFF2-40B4-BE49-F238E27FC236}">
                    <a16:creationId xmlns:a16="http://schemas.microsoft.com/office/drawing/2014/main" id="{67F5D575-33DA-4C49-AC97-DF2D9555F1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6" y="1600"/>
                <a:ext cx="80" cy="96"/>
              </a:xfrm>
              <a:custGeom>
                <a:avLst/>
                <a:gdLst>
                  <a:gd name="T0" fmla="*/ 109 w 109"/>
                  <a:gd name="T1" fmla="*/ 45 h 129"/>
                  <a:gd name="T2" fmla="*/ 109 w 109"/>
                  <a:gd name="T3" fmla="*/ 46 h 129"/>
                  <a:gd name="T4" fmla="*/ 97 w 109"/>
                  <a:gd name="T5" fmla="*/ 129 h 129"/>
                  <a:gd name="T6" fmla="*/ 92 w 109"/>
                  <a:gd name="T7" fmla="*/ 126 h 129"/>
                  <a:gd name="T8" fmla="*/ 83 w 109"/>
                  <a:gd name="T9" fmla="*/ 121 h 129"/>
                  <a:gd name="T10" fmla="*/ 10 w 109"/>
                  <a:gd name="T11" fmla="*/ 64 h 129"/>
                  <a:gd name="T12" fmla="*/ 0 w 109"/>
                  <a:gd name="T13" fmla="*/ 54 h 129"/>
                  <a:gd name="T14" fmla="*/ 5 w 109"/>
                  <a:gd name="T15" fmla="*/ 20 h 129"/>
                  <a:gd name="T16" fmla="*/ 5 w 109"/>
                  <a:gd name="T17" fmla="*/ 20 h 129"/>
                  <a:gd name="T18" fmla="*/ 8 w 109"/>
                  <a:gd name="T19" fmla="*/ 0 h 129"/>
                  <a:gd name="T20" fmla="*/ 21 w 109"/>
                  <a:gd name="T21" fmla="*/ 2 h 129"/>
                  <a:gd name="T22" fmla="*/ 66 w 109"/>
                  <a:gd name="T23" fmla="*/ 10 h 129"/>
                  <a:gd name="T24" fmla="*/ 77 w 109"/>
                  <a:gd name="T25" fmla="*/ 12 h 129"/>
                  <a:gd name="T26" fmla="*/ 107 w 109"/>
                  <a:gd name="T27" fmla="*/ 17 h 129"/>
                  <a:gd name="T28" fmla="*/ 109 w 109"/>
                  <a:gd name="T29" fmla="*/ 27 h 129"/>
                  <a:gd name="T30" fmla="*/ 109 w 109"/>
                  <a:gd name="T31" fmla="*/ 4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9" h="129">
                    <a:moveTo>
                      <a:pt x="109" y="45"/>
                    </a:moveTo>
                    <a:cubicBezTo>
                      <a:pt x="109" y="46"/>
                      <a:pt x="109" y="46"/>
                      <a:pt x="109" y="46"/>
                    </a:cubicBezTo>
                    <a:cubicBezTo>
                      <a:pt x="109" y="71"/>
                      <a:pt x="104" y="101"/>
                      <a:pt x="97" y="129"/>
                    </a:cubicBezTo>
                    <a:cubicBezTo>
                      <a:pt x="95" y="128"/>
                      <a:pt x="93" y="127"/>
                      <a:pt x="92" y="126"/>
                    </a:cubicBezTo>
                    <a:cubicBezTo>
                      <a:pt x="89" y="125"/>
                      <a:pt x="86" y="123"/>
                      <a:pt x="83" y="121"/>
                    </a:cubicBezTo>
                    <a:cubicBezTo>
                      <a:pt x="56" y="105"/>
                      <a:pt x="31" y="86"/>
                      <a:pt x="10" y="64"/>
                    </a:cubicBezTo>
                    <a:cubicBezTo>
                      <a:pt x="6" y="61"/>
                      <a:pt x="3" y="57"/>
                      <a:pt x="0" y="54"/>
                    </a:cubicBezTo>
                    <a:cubicBezTo>
                      <a:pt x="2" y="42"/>
                      <a:pt x="3" y="30"/>
                      <a:pt x="5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6" y="13"/>
                      <a:pt x="7" y="6"/>
                      <a:pt x="8" y="0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77" y="12"/>
                      <a:pt x="77" y="12"/>
                      <a:pt x="77" y="12"/>
                    </a:cubicBezTo>
                    <a:cubicBezTo>
                      <a:pt x="107" y="17"/>
                      <a:pt x="107" y="17"/>
                      <a:pt x="107" y="17"/>
                    </a:cubicBezTo>
                    <a:cubicBezTo>
                      <a:pt x="108" y="20"/>
                      <a:pt x="108" y="24"/>
                      <a:pt x="109" y="27"/>
                    </a:cubicBezTo>
                    <a:cubicBezTo>
                      <a:pt x="109" y="33"/>
                      <a:pt x="109" y="39"/>
                      <a:pt x="109" y="45"/>
                    </a:cubicBezTo>
                    <a:close/>
                  </a:path>
                </a:pathLst>
              </a:custGeom>
              <a:solidFill>
                <a:srgbClr val="0066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05" name="Freeform 182">
                <a:extLst>
                  <a:ext uri="{FF2B5EF4-FFF2-40B4-BE49-F238E27FC236}">
                    <a16:creationId xmlns:a16="http://schemas.microsoft.com/office/drawing/2014/main" id="{5DDAA17F-6BEB-4AD9-9D7E-8D375E2822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5" y="1567"/>
                <a:ext cx="92" cy="92"/>
              </a:xfrm>
              <a:custGeom>
                <a:avLst/>
                <a:gdLst>
                  <a:gd name="T0" fmla="*/ 116 w 124"/>
                  <a:gd name="T1" fmla="*/ 47 h 124"/>
                  <a:gd name="T2" fmla="*/ 76 w 124"/>
                  <a:gd name="T3" fmla="*/ 116 h 124"/>
                  <a:gd name="T4" fmla="*/ 8 w 124"/>
                  <a:gd name="T5" fmla="*/ 76 h 124"/>
                  <a:gd name="T6" fmla="*/ 48 w 124"/>
                  <a:gd name="T7" fmla="*/ 8 h 124"/>
                  <a:gd name="T8" fmla="*/ 116 w 124"/>
                  <a:gd name="T9" fmla="*/ 47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4">
                    <a:moveTo>
                      <a:pt x="116" y="47"/>
                    </a:moveTo>
                    <a:cubicBezTo>
                      <a:pt x="124" y="77"/>
                      <a:pt x="106" y="108"/>
                      <a:pt x="76" y="116"/>
                    </a:cubicBezTo>
                    <a:cubicBezTo>
                      <a:pt x="47" y="124"/>
                      <a:pt x="16" y="106"/>
                      <a:pt x="8" y="76"/>
                    </a:cubicBezTo>
                    <a:cubicBezTo>
                      <a:pt x="0" y="46"/>
                      <a:pt x="18" y="16"/>
                      <a:pt x="48" y="8"/>
                    </a:cubicBezTo>
                    <a:cubicBezTo>
                      <a:pt x="78" y="0"/>
                      <a:pt x="108" y="17"/>
                      <a:pt x="116" y="47"/>
                    </a:cubicBezTo>
                    <a:close/>
                  </a:path>
                </a:pathLst>
              </a:custGeom>
              <a:solidFill>
                <a:srgbClr val="0066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06" name="Freeform 183">
                <a:extLst>
                  <a:ext uri="{FF2B5EF4-FFF2-40B4-BE49-F238E27FC236}">
                    <a16:creationId xmlns:a16="http://schemas.microsoft.com/office/drawing/2014/main" id="{C54B1883-6393-4B53-B061-EE2FCF7FC9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0" y="1531"/>
                <a:ext cx="98" cy="84"/>
              </a:xfrm>
              <a:custGeom>
                <a:avLst/>
                <a:gdLst>
                  <a:gd name="T0" fmla="*/ 14 w 98"/>
                  <a:gd name="T1" fmla="*/ 18 h 84"/>
                  <a:gd name="T2" fmla="*/ 53 w 98"/>
                  <a:gd name="T3" fmla="*/ 0 h 84"/>
                  <a:gd name="T4" fmla="*/ 98 w 98"/>
                  <a:gd name="T5" fmla="*/ 41 h 84"/>
                  <a:gd name="T6" fmla="*/ 73 w 98"/>
                  <a:gd name="T7" fmla="*/ 81 h 84"/>
                  <a:gd name="T8" fmla="*/ 0 w 98"/>
                  <a:gd name="T9" fmla="*/ 84 h 84"/>
                  <a:gd name="T10" fmla="*/ 14 w 98"/>
                  <a:gd name="T11" fmla="*/ 1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" h="84">
                    <a:moveTo>
                      <a:pt x="14" y="18"/>
                    </a:moveTo>
                    <a:lnTo>
                      <a:pt x="53" y="0"/>
                    </a:lnTo>
                    <a:lnTo>
                      <a:pt x="98" y="41"/>
                    </a:lnTo>
                    <a:lnTo>
                      <a:pt x="73" y="81"/>
                    </a:lnTo>
                    <a:lnTo>
                      <a:pt x="0" y="84"/>
                    </a:lnTo>
                    <a:lnTo>
                      <a:pt x="14" y="18"/>
                    </a:lnTo>
                    <a:close/>
                  </a:path>
                </a:pathLst>
              </a:custGeom>
              <a:solidFill>
                <a:srgbClr val="00B1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07" name="Freeform 184">
                <a:extLst>
                  <a:ext uri="{FF2B5EF4-FFF2-40B4-BE49-F238E27FC236}">
                    <a16:creationId xmlns:a16="http://schemas.microsoft.com/office/drawing/2014/main" id="{CCD7B05C-D9E9-4275-811F-C34CECB478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40" y="1517"/>
                <a:ext cx="187" cy="46"/>
              </a:xfrm>
              <a:custGeom>
                <a:avLst/>
                <a:gdLst>
                  <a:gd name="T0" fmla="*/ 66 w 254"/>
                  <a:gd name="T1" fmla="*/ 4 h 63"/>
                  <a:gd name="T2" fmla="*/ 62 w 254"/>
                  <a:gd name="T3" fmla="*/ 4 h 63"/>
                  <a:gd name="T4" fmla="*/ 62 w 254"/>
                  <a:gd name="T5" fmla="*/ 4 h 63"/>
                  <a:gd name="T6" fmla="*/ 0 w 254"/>
                  <a:gd name="T7" fmla="*/ 34 h 63"/>
                  <a:gd name="T8" fmla="*/ 126 w 254"/>
                  <a:gd name="T9" fmla="*/ 63 h 63"/>
                  <a:gd name="T10" fmla="*/ 254 w 254"/>
                  <a:gd name="T11" fmla="*/ 36 h 63"/>
                  <a:gd name="T12" fmla="*/ 175 w 254"/>
                  <a:gd name="T13" fmla="*/ 0 h 63"/>
                  <a:gd name="T14" fmla="*/ 66 w 254"/>
                  <a:gd name="T15" fmla="*/ 4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4" h="63">
                    <a:moveTo>
                      <a:pt x="66" y="4"/>
                    </a:moveTo>
                    <a:cubicBezTo>
                      <a:pt x="65" y="4"/>
                      <a:pt x="63" y="4"/>
                      <a:pt x="62" y="4"/>
                    </a:cubicBezTo>
                    <a:cubicBezTo>
                      <a:pt x="62" y="4"/>
                      <a:pt x="62" y="4"/>
                      <a:pt x="62" y="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93" y="63"/>
                      <a:pt x="126" y="63"/>
                    </a:cubicBezTo>
                    <a:cubicBezTo>
                      <a:pt x="158" y="63"/>
                      <a:pt x="254" y="36"/>
                      <a:pt x="254" y="36"/>
                    </a:cubicBezTo>
                    <a:cubicBezTo>
                      <a:pt x="175" y="0"/>
                      <a:pt x="175" y="0"/>
                      <a:pt x="175" y="0"/>
                    </a:cubicBezTo>
                    <a:cubicBezTo>
                      <a:pt x="134" y="0"/>
                      <a:pt x="108" y="4"/>
                      <a:pt x="66" y="4"/>
                    </a:cubicBezTo>
                    <a:close/>
                  </a:path>
                </a:pathLst>
              </a:custGeom>
              <a:solidFill>
                <a:srgbClr val="D8B1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08" name="Oval 185">
                <a:extLst>
                  <a:ext uri="{FF2B5EF4-FFF2-40B4-BE49-F238E27FC236}">
                    <a16:creationId xmlns:a16="http://schemas.microsoft.com/office/drawing/2014/main" id="{9A24D8DA-77B7-41B7-B596-EB23425CFB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52" y="1419"/>
                <a:ext cx="4" cy="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09" name="Freeform 186">
                <a:extLst>
                  <a:ext uri="{FF2B5EF4-FFF2-40B4-BE49-F238E27FC236}">
                    <a16:creationId xmlns:a16="http://schemas.microsoft.com/office/drawing/2014/main" id="{EB1C962E-8766-4448-B09D-6493C39247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0" y="1543"/>
                <a:ext cx="167" cy="184"/>
              </a:xfrm>
              <a:custGeom>
                <a:avLst/>
                <a:gdLst>
                  <a:gd name="T0" fmla="*/ 227 w 227"/>
                  <a:gd name="T1" fmla="*/ 0 h 247"/>
                  <a:gd name="T2" fmla="*/ 227 w 227"/>
                  <a:gd name="T3" fmla="*/ 0 h 247"/>
                  <a:gd name="T4" fmla="*/ 221 w 227"/>
                  <a:gd name="T5" fmla="*/ 39 h 247"/>
                  <a:gd name="T6" fmla="*/ 218 w 227"/>
                  <a:gd name="T7" fmla="*/ 63 h 247"/>
                  <a:gd name="T8" fmla="*/ 211 w 227"/>
                  <a:gd name="T9" fmla="*/ 114 h 247"/>
                  <a:gd name="T10" fmla="*/ 194 w 227"/>
                  <a:gd name="T11" fmla="*/ 233 h 247"/>
                  <a:gd name="T12" fmla="*/ 100 w 227"/>
                  <a:gd name="T13" fmla="*/ 247 h 247"/>
                  <a:gd name="T14" fmla="*/ 98 w 227"/>
                  <a:gd name="T15" fmla="*/ 247 h 247"/>
                  <a:gd name="T16" fmla="*/ 95 w 227"/>
                  <a:gd name="T17" fmla="*/ 247 h 247"/>
                  <a:gd name="T18" fmla="*/ 17 w 227"/>
                  <a:gd name="T19" fmla="*/ 239 h 247"/>
                  <a:gd name="T20" fmla="*/ 0 w 227"/>
                  <a:gd name="T21" fmla="*/ 123 h 247"/>
                  <a:gd name="T22" fmla="*/ 3 w 227"/>
                  <a:gd name="T23" fmla="*/ 99 h 247"/>
                  <a:gd name="T24" fmla="*/ 8 w 227"/>
                  <a:gd name="T25" fmla="*/ 63 h 247"/>
                  <a:gd name="T26" fmla="*/ 9 w 227"/>
                  <a:gd name="T27" fmla="*/ 61 h 247"/>
                  <a:gd name="T28" fmla="*/ 11 w 227"/>
                  <a:gd name="T29" fmla="*/ 41 h 247"/>
                  <a:gd name="T30" fmla="*/ 16 w 227"/>
                  <a:gd name="T31" fmla="*/ 11 h 247"/>
                  <a:gd name="T32" fmla="*/ 18 w 227"/>
                  <a:gd name="T33" fmla="*/ 11 h 247"/>
                  <a:gd name="T34" fmla="*/ 38 w 227"/>
                  <a:gd name="T35" fmla="*/ 14 h 247"/>
                  <a:gd name="T36" fmla="*/ 41 w 227"/>
                  <a:gd name="T37" fmla="*/ 14 h 247"/>
                  <a:gd name="T38" fmla="*/ 45 w 227"/>
                  <a:gd name="T39" fmla="*/ 14 h 247"/>
                  <a:gd name="T40" fmla="*/ 79 w 227"/>
                  <a:gd name="T41" fmla="*/ 17 h 247"/>
                  <a:gd name="T42" fmla="*/ 121 w 227"/>
                  <a:gd name="T43" fmla="*/ 17 h 247"/>
                  <a:gd name="T44" fmla="*/ 136 w 227"/>
                  <a:gd name="T45" fmla="*/ 17 h 247"/>
                  <a:gd name="T46" fmla="*/ 188 w 227"/>
                  <a:gd name="T47" fmla="*/ 10 h 247"/>
                  <a:gd name="T48" fmla="*/ 188 w 227"/>
                  <a:gd name="T49" fmla="*/ 10 h 247"/>
                  <a:gd name="T50" fmla="*/ 226 w 227"/>
                  <a:gd name="T51" fmla="*/ 0 h 247"/>
                  <a:gd name="T52" fmla="*/ 226 w 227"/>
                  <a:gd name="T53" fmla="*/ 0 h 247"/>
                  <a:gd name="T54" fmla="*/ 227 w 227"/>
                  <a:gd name="T55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7" h="247">
                    <a:moveTo>
                      <a:pt x="227" y="0"/>
                    </a:moveTo>
                    <a:cubicBezTo>
                      <a:pt x="227" y="0"/>
                      <a:pt x="227" y="0"/>
                      <a:pt x="227" y="0"/>
                    </a:cubicBezTo>
                    <a:cubicBezTo>
                      <a:pt x="221" y="39"/>
                      <a:pt x="221" y="39"/>
                      <a:pt x="221" y="39"/>
                    </a:cubicBezTo>
                    <a:cubicBezTo>
                      <a:pt x="218" y="63"/>
                      <a:pt x="218" y="63"/>
                      <a:pt x="218" y="63"/>
                    </a:cubicBezTo>
                    <a:cubicBezTo>
                      <a:pt x="211" y="114"/>
                      <a:pt x="211" y="114"/>
                      <a:pt x="211" y="114"/>
                    </a:cubicBezTo>
                    <a:cubicBezTo>
                      <a:pt x="194" y="233"/>
                      <a:pt x="194" y="233"/>
                      <a:pt x="194" y="233"/>
                    </a:cubicBezTo>
                    <a:cubicBezTo>
                      <a:pt x="164" y="242"/>
                      <a:pt x="132" y="247"/>
                      <a:pt x="100" y="247"/>
                    </a:cubicBezTo>
                    <a:cubicBezTo>
                      <a:pt x="99" y="247"/>
                      <a:pt x="99" y="247"/>
                      <a:pt x="98" y="247"/>
                    </a:cubicBezTo>
                    <a:cubicBezTo>
                      <a:pt x="97" y="247"/>
                      <a:pt x="96" y="247"/>
                      <a:pt x="95" y="247"/>
                    </a:cubicBezTo>
                    <a:cubicBezTo>
                      <a:pt x="68" y="247"/>
                      <a:pt x="42" y="244"/>
                      <a:pt x="17" y="239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3" y="99"/>
                      <a:pt x="3" y="99"/>
                      <a:pt x="3" y="99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1"/>
                      <a:pt x="17" y="11"/>
                      <a:pt x="18" y="11"/>
                    </a:cubicBezTo>
                    <a:cubicBezTo>
                      <a:pt x="21" y="11"/>
                      <a:pt x="29" y="13"/>
                      <a:pt x="38" y="14"/>
                    </a:cubicBezTo>
                    <a:cubicBezTo>
                      <a:pt x="39" y="14"/>
                      <a:pt x="40" y="14"/>
                      <a:pt x="41" y="14"/>
                    </a:cubicBezTo>
                    <a:cubicBezTo>
                      <a:pt x="42" y="14"/>
                      <a:pt x="44" y="14"/>
                      <a:pt x="45" y="14"/>
                    </a:cubicBezTo>
                    <a:cubicBezTo>
                      <a:pt x="55" y="15"/>
                      <a:pt x="66" y="16"/>
                      <a:pt x="79" y="17"/>
                    </a:cubicBezTo>
                    <a:cubicBezTo>
                      <a:pt x="92" y="17"/>
                      <a:pt x="106" y="18"/>
                      <a:pt x="121" y="17"/>
                    </a:cubicBezTo>
                    <a:cubicBezTo>
                      <a:pt x="126" y="17"/>
                      <a:pt x="131" y="17"/>
                      <a:pt x="136" y="17"/>
                    </a:cubicBezTo>
                    <a:cubicBezTo>
                      <a:pt x="153" y="16"/>
                      <a:pt x="171" y="13"/>
                      <a:pt x="188" y="10"/>
                    </a:cubicBezTo>
                    <a:cubicBezTo>
                      <a:pt x="188" y="10"/>
                      <a:pt x="188" y="10"/>
                      <a:pt x="188" y="10"/>
                    </a:cubicBezTo>
                    <a:cubicBezTo>
                      <a:pt x="201" y="7"/>
                      <a:pt x="214" y="4"/>
                      <a:pt x="226" y="0"/>
                    </a:cubicBezTo>
                    <a:cubicBezTo>
                      <a:pt x="226" y="0"/>
                      <a:pt x="226" y="0"/>
                      <a:pt x="226" y="0"/>
                    </a:cubicBezTo>
                    <a:cubicBezTo>
                      <a:pt x="227" y="0"/>
                      <a:pt x="227" y="0"/>
                      <a:pt x="227" y="0"/>
                    </a:cubicBezTo>
                    <a:close/>
                  </a:path>
                </a:pathLst>
              </a:custGeom>
              <a:solidFill>
                <a:srgbClr val="0066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10" name="Freeform 187">
                <a:extLst>
                  <a:ext uri="{FF2B5EF4-FFF2-40B4-BE49-F238E27FC236}">
                    <a16:creationId xmlns:a16="http://schemas.microsoft.com/office/drawing/2014/main" id="{E6729793-28DB-49F6-8B80-52DFD086B7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30" y="1288"/>
                <a:ext cx="78" cy="91"/>
              </a:xfrm>
              <a:custGeom>
                <a:avLst/>
                <a:gdLst>
                  <a:gd name="T0" fmla="*/ 6 w 106"/>
                  <a:gd name="T1" fmla="*/ 37 h 123"/>
                  <a:gd name="T2" fmla="*/ 84 w 106"/>
                  <a:gd name="T3" fmla="*/ 104 h 123"/>
                  <a:gd name="T4" fmla="*/ 86 w 106"/>
                  <a:gd name="T5" fmla="*/ 120 h 123"/>
                  <a:gd name="T6" fmla="*/ 104 w 106"/>
                  <a:gd name="T7" fmla="*/ 100 h 123"/>
                  <a:gd name="T8" fmla="*/ 106 w 106"/>
                  <a:gd name="T9" fmla="*/ 103 h 123"/>
                  <a:gd name="T10" fmla="*/ 7 w 106"/>
                  <a:gd name="T11" fmla="*/ 0 h 123"/>
                  <a:gd name="T12" fmla="*/ 0 w 106"/>
                  <a:gd name="T13" fmla="*/ 7 h 123"/>
                  <a:gd name="T14" fmla="*/ 0 w 106"/>
                  <a:gd name="T15" fmla="*/ 25 h 123"/>
                  <a:gd name="T16" fmla="*/ 6 w 106"/>
                  <a:gd name="T17" fmla="*/ 37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" h="123">
                    <a:moveTo>
                      <a:pt x="6" y="37"/>
                    </a:moveTo>
                    <a:cubicBezTo>
                      <a:pt x="26" y="40"/>
                      <a:pt x="50" y="40"/>
                      <a:pt x="84" y="104"/>
                    </a:cubicBezTo>
                    <a:cubicBezTo>
                      <a:pt x="86" y="108"/>
                      <a:pt x="83" y="123"/>
                      <a:pt x="86" y="120"/>
                    </a:cubicBezTo>
                    <a:cubicBezTo>
                      <a:pt x="104" y="100"/>
                      <a:pt x="104" y="100"/>
                      <a:pt x="104" y="100"/>
                    </a:cubicBezTo>
                    <a:cubicBezTo>
                      <a:pt x="106" y="99"/>
                      <a:pt x="106" y="105"/>
                      <a:pt x="106" y="103"/>
                    </a:cubicBezTo>
                    <a:cubicBezTo>
                      <a:pt x="105" y="86"/>
                      <a:pt x="100" y="4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8"/>
                      <a:pt x="2" y="36"/>
                      <a:pt x="6" y="3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11" name="Freeform 188">
                <a:extLst>
                  <a:ext uri="{FF2B5EF4-FFF2-40B4-BE49-F238E27FC236}">
                    <a16:creationId xmlns:a16="http://schemas.microsoft.com/office/drawing/2014/main" id="{9BE59277-8B5C-409A-AD41-83C11F2A56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44" y="1288"/>
                <a:ext cx="83" cy="91"/>
              </a:xfrm>
              <a:custGeom>
                <a:avLst/>
                <a:gdLst>
                  <a:gd name="T0" fmla="*/ 108 w 113"/>
                  <a:gd name="T1" fmla="*/ 37 h 123"/>
                  <a:gd name="T2" fmla="*/ 30 w 113"/>
                  <a:gd name="T3" fmla="*/ 119 h 123"/>
                  <a:gd name="T4" fmla="*/ 19 w 113"/>
                  <a:gd name="T5" fmla="*/ 120 h 123"/>
                  <a:gd name="T6" fmla="*/ 1 w 113"/>
                  <a:gd name="T7" fmla="*/ 100 h 123"/>
                  <a:gd name="T8" fmla="*/ 0 w 113"/>
                  <a:gd name="T9" fmla="*/ 103 h 123"/>
                  <a:gd name="T10" fmla="*/ 107 w 113"/>
                  <a:gd name="T11" fmla="*/ 0 h 123"/>
                  <a:gd name="T12" fmla="*/ 113 w 113"/>
                  <a:gd name="T13" fmla="*/ 7 h 123"/>
                  <a:gd name="T14" fmla="*/ 113 w 113"/>
                  <a:gd name="T15" fmla="*/ 25 h 123"/>
                  <a:gd name="T16" fmla="*/ 108 w 113"/>
                  <a:gd name="T17" fmla="*/ 37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3" h="123">
                    <a:moveTo>
                      <a:pt x="108" y="37"/>
                    </a:moveTo>
                    <a:cubicBezTo>
                      <a:pt x="88" y="40"/>
                      <a:pt x="63" y="54"/>
                      <a:pt x="30" y="119"/>
                    </a:cubicBezTo>
                    <a:cubicBezTo>
                      <a:pt x="28" y="123"/>
                      <a:pt x="22" y="123"/>
                      <a:pt x="19" y="120"/>
                    </a:cubicBezTo>
                    <a:cubicBezTo>
                      <a:pt x="1" y="100"/>
                      <a:pt x="1" y="100"/>
                      <a:pt x="1" y="100"/>
                    </a:cubicBezTo>
                    <a:cubicBezTo>
                      <a:pt x="0" y="99"/>
                      <a:pt x="0" y="105"/>
                      <a:pt x="0" y="103"/>
                    </a:cubicBezTo>
                    <a:cubicBezTo>
                      <a:pt x="1" y="86"/>
                      <a:pt x="13" y="4"/>
                      <a:pt x="107" y="0"/>
                    </a:cubicBezTo>
                    <a:cubicBezTo>
                      <a:pt x="110" y="0"/>
                      <a:pt x="113" y="3"/>
                      <a:pt x="113" y="7"/>
                    </a:cubicBezTo>
                    <a:cubicBezTo>
                      <a:pt x="113" y="25"/>
                      <a:pt x="113" y="25"/>
                      <a:pt x="113" y="25"/>
                    </a:cubicBezTo>
                    <a:cubicBezTo>
                      <a:pt x="113" y="28"/>
                      <a:pt x="111" y="36"/>
                      <a:pt x="108" y="3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12" name="Freeform 189">
                <a:extLst>
                  <a:ext uri="{FF2B5EF4-FFF2-40B4-BE49-F238E27FC236}">
                    <a16:creationId xmlns:a16="http://schemas.microsoft.com/office/drawing/2014/main" id="{EA0ACCA2-3C42-412F-9133-CEC53F5684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9" y="1290"/>
                <a:ext cx="136" cy="74"/>
              </a:xfrm>
              <a:custGeom>
                <a:avLst/>
                <a:gdLst>
                  <a:gd name="T0" fmla="*/ 166 w 186"/>
                  <a:gd name="T1" fmla="*/ 100 h 100"/>
                  <a:gd name="T2" fmla="*/ 0 w 186"/>
                  <a:gd name="T3" fmla="*/ 100 h 100"/>
                  <a:gd name="T4" fmla="*/ 0 w 186"/>
                  <a:gd name="T5" fmla="*/ 37 h 100"/>
                  <a:gd name="T6" fmla="*/ 77 w 186"/>
                  <a:gd name="T7" fmla="*/ 1 h 100"/>
                  <a:gd name="T8" fmla="*/ 107 w 186"/>
                  <a:gd name="T9" fmla="*/ 0 h 100"/>
                  <a:gd name="T10" fmla="*/ 168 w 186"/>
                  <a:gd name="T11" fmla="*/ 41 h 100"/>
                  <a:gd name="T12" fmla="*/ 173 w 186"/>
                  <a:gd name="T13" fmla="*/ 68 h 100"/>
                  <a:gd name="T14" fmla="*/ 166 w 186"/>
                  <a:gd name="T15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6" h="100">
                    <a:moveTo>
                      <a:pt x="166" y="100"/>
                    </a:moveTo>
                    <a:cubicBezTo>
                      <a:pt x="0" y="100"/>
                      <a:pt x="0" y="100"/>
                      <a:pt x="0" y="100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68" y="41"/>
                      <a:pt x="168" y="41"/>
                      <a:pt x="168" y="41"/>
                    </a:cubicBezTo>
                    <a:cubicBezTo>
                      <a:pt x="173" y="68"/>
                      <a:pt x="173" y="68"/>
                      <a:pt x="173" y="68"/>
                    </a:cubicBezTo>
                    <a:cubicBezTo>
                      <a:pt x="173" y="86"/>
                      <a:pt x="186" y="100"/>
                      <a:pt x="166" y="10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13" name="Freeform 190">
                <a:extLst>
                  <a:ext uri="{FF2B5EF4-FFF2-40B4-BE49-F238E27FC236}">
                    <a16:creationId xmlns:a16="http://schemas.microsoft.com/office/drawing/2014/main" id="{6E357675-355A-4293-9D4F-665D99E7D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7" y="1496"/>
                <a:ext cx="94" cy="96"/>
              </a:xfrm>
              <a:custGeom>
                <a:avLst/>
                <a:gdLst>
                  <a:gd name="T0" fmla="*/ 127 w 128"/>
                  <a:gd name="T1" fmla="*/ 41 h 130"/>
                  <a:gd name="T2" fmla="*/ 127 w 128"/>
                  <a:gd name="T3" fmla="*/ 11 h 130"/>
                  <a:gd name="T4" fmla="*/ 122 w 128"/>
                  <a:gd name="T5" fmla="*/ 2 h 130"/>
                  <a:gd name="T6" fmla="*/ 118 w 128"/>
                  <a:gd name="T7" fmla="*/ 0 h 130"/>
                  <a:gd name="T8" fmla="*/ 102 w 128"/>
                  <a:gd name="T9" fmla="*/ 4 h 130"/>
                  <a:gd name="T10" fmla="*/ 26 w 128"/>
                  <a:gd name="T11" fmla="*/ 11 h 130"/>
                  <a:gd name="T12" fmla="*/ 21 w 128"/>
                  <a:gd name="T13" fmla="*/ 14 h 130"/>
                  <a:gd name="T14" fmla="*/ 3 w 128"/>
                  <a:gd name="T15" fmla="*/ 99 h 130"/>
                  <a:gd name="T16" fmla="*/ 24 w 128"/>
                  <a:gd name="T17" fmla="*/ 123 h 130"/>
                  <a:gd name="T18" fmla="*/ 123 w 128"/>
                  <a:gd name="T19" fmla="*/ 130 h 130"/>
                  <a:gd name="T20" fmla="*/ 127 w 128"/>
                  <a:gd name="T21" fmla="*/ 125 h 130"/>
                  <a:gd name="T22" fmla="*/ 127 w 128"/>
                  <a:gd name="T23" fmla="*/ 41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8" h="130">
                    <a:moveTo>
                      <a:pt x="127" y="41"/>
                    </a:moveTo>
                    <a:cubicBezTo>
                      <a:pt x="127" y="11"/>
                      <a:pt x="127" y="11"/>
                      <a:pt x="127" y="11"/>
                    </a:cubicBezTo>
                    <a:cubicBezTo>
                      <a:pt x="122" y="2"/>
                      <a:pt x="122" y="2"/>
                      <a:pt x="122" y="2"/>
                    </a:cubicBezTo>
                    <a:cubicBezTo>
                      <a:pt x="121" y="1"/>
                      <a:pt x="119" y="0"/>
                      <a:pt x="118" y="0"/>
                    </a:cubicBezTo>
                    <a:cubicBezTo>
                      <a:pt x="112" y="1"/>
                      <a:pt x="107" y="3"/>
                      <a:pt x="102" y="4"/>
                    </a:cubicBezTo>
                    <a:cubicBezTo>
                      <a:pt x="77" y="10"/>
                      <a:pt x="51" y="15"/>
                      <a:pt x="26" y="11"/>
                    </a:cubicBezTo>
                    <a:cubicBezTo>
                      <a:pt x="24" y="10"/>
                      <a:pt x="22" y="12"/>
                      <a:pt x="21" y="14"/>
                    </a:cubicBezTo>
                    <a:cubicBezTo>
                      <a:pt x="17" y="40"/>
                      <a:pt x="10" y="70"/>
                      <a:pt x="3" y="99"/>
                    </a:cubicBezTo>
                    <a:cubicBezTo>
                      <a:pt x="0" y="112"/>
                      <a:pt x="11" y="122"/>
                      <a:pt x="24" y="123"/>
                    </a:cubicBezTo>
                    <a:cubicBezTo>
                      <a:pt x="123" y="130"/>
                      <a:pt x="123" y="130"/>
                      <a:pt x="123" y="130"/>
                    </a:cubicBezTo>
                    <a:cubicBezTo>
                      <a:pt x="125" y="130"/>
                      <a:pt x="128" y="128"/>
                      <a:pt x="127" y="125"/>
                    </a:cubicBezTo>
                    <a:cubicBezTo>
                      <a:pt x="125" y="97"/>
                      <a:pt x="126" y="69"/>
                      <a:pt x="127" y="4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14" name="Freeform 191">
                <a:extLst>
                  <a:ext uri="{FF2B5EF4-FFF2-40B4-BE49-F238E27FC236}">
                    <a16:creationId xmlns:a16="http://schemas.microsoft.com/office/drawing/2014/main" id="{252A7649-6570-42AB-B8D4-89859208FA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40" y="1302"/>
                <a:ext cx="37" cy="287"/>
              </a:xfrm>
              <a:custGeom>
                <a:avLst/>
                <a:gdLst>
                  <a:gd name="T0" fmla="*/ 5 w 37"/>
                  <a:gd name="T1" fmla="*/ 263 h 287"/>
                  <a:gd name="T2" fmla="*/ 37 w 37"/>
                  <a:gd name="T3" fmla="*/ 0 h 287"/>
                  <a:gd name="T4" fmla="*/ 18 w 37"/>
                  <a:gd name="T5" fmla="*/ 287 h 287"/>
                  <a:gd name="T6" fmla="*/ 0 w 37"/>
                  <a:gd name="T7" fmla="*/ 287 h 287"/>
                  <a:gd name="T8" fmla="*/ 5 w 37"/>
                  <a:gd name="T9" fmla="*/ 263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87">
                    <a:moveTo>
                      <a:pt x="5" y="263"/>
                    </a:moveTo>
                    <a:lnTo>
                      <a:pt x="37" y="0"/>
                    </a:lnTo>
                    <a:lnTo>
                      <a:pt x="18" y="287"/>
                    </a:lnTo>
                    <a:lnTo>
                      <a:pt x="0" y="287"/>
                    </a:lnTo>
                    <a:lnTo>
                      <a:pt x="5" y="263"/>
                    </a:lnTo>
                    <a:close/>
                  </a:path>
                </a:pathLst>
              </a:cu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15" name="Freeform 192">
                <a:extLst>
                  <a:ext uri="{FF2B5EF4-FFF2-40B4-BE49-F238E27FC236}">
                    <a16:creationId xmlns:a16="http://schemas.microsoft.com/office/drawing/2014/main" id="{4FA348A9-5B08-4239-A4B0-E9D5F8FEA9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0" y="1358"/>
                <a:ext cx="131" cy="132"/>
              </a:xfrm>
              <a:custGeom>
                <a:avLst/>
                <a:gdLst>
                  <a:gd name="T0" fmla="*/ 52 w 178"/>
                  <a:gd name="T1" fmla="*/ 177 h 177"/>
                  <a:gd name="T2" fmla="*/ 136 w 178"/>
                  <a:gd name="T3" fmla="*/ 176 h 177"/>
                  <a:gd name="T4" fmla="*/ 178 w 178"/>
                  <a:gd name="T5" fmla="*/ 75 h 177"/>
                  <a:gd name="T6" fmla="*/ 178 w 178"/>
                  <a:gd name="T7" fmla="*/ 0 h 177"/>
                  <a:gd name="T8" fmla="*/ 0 w 178"/>
                  <a:gd name="T9" fmla="*/ 0 h 177"/>
                  <a:gd name="T10" fmla="*/ 0 w 178"/>
                  <a:gd name="T11" fmla="*/ 75 h 177"/>
                  <a:gd name="T12" fmla="*/ 52 w 178"/>
                  <a:gd name="T13" fmla="*/ 17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8" h="177">
                    <a:moveTo>
                      <a:pt x="52" y="177"/>
                    </a:moveTo>
                    <a:cubicBezTo>
                      <a:pt x="136" y="176"/>
                      <a:pt x="136" y="176"/>
                      <a:pt x="136" y="176"/>
                    </a:cubicBezTo>
                    <a:cubicBezTo>
                      <a:pt x="170" y="161"/>
                      <a:pt x="178" y="121"/>
                      <a:pt x="178" y="75"/>
                    </a:cubicBezTo>
                    <a:cubicBezTo>
                      <a:pt x="178" y="0"/>
                      <a:pt x="178" y="0"/>
                      <a:pt x="17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122"/>
                      <a:pt x="16" y="162"/>
                      <a:pt x="52" y="177"/>
                    </a:cubicBezTo>
                    <a:close/>
                  </a:path>
                </a:pathLst>
              </a:custGeom>
              <a:solidFill>
                <a:srgbClr val="D8B1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16" name="Oval 193">
                <a:extLst>
                  <a:ext uri="{FF2B5EF4-FFF2-40B4-BE49-F238E27FC236}">
                    <a16:creationId xmlns:a16="http://schemas.microsoft.com/office/drawing/2014/main" id="{24F8B92E-CC00-411B-A2DD-4FF385362F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1" y="1393"/>
                <a:ext cx="11" cy="1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17" name="Freeform 194">
                <a:extLst>
                  <a:ext uri="{FF2B5EF4-FFF2-40B4-BE49-F238E27FC236}">
                    <a16:creationId xmlns:a16="http://schemas.microsoft.com/office/drawing/2014/main" id="{7200545C-FD33-47D9-BF18-930E61ACC8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51" y="1393"/>
                <a:ext cx="11" cy="11"/>
              </a:xfrm>
              <a:custGeom>
                <a:avLst/>
                <a:gdLst>
                  <a:gd name="T0" fmla="*/ 8 w 15"/>
                  <a:gd name="T1" fmla="*/ 14 h 14"/>
                  <a:gd name="T2" fmla="*/ 15 w 15"/>
                  <a:gd name="T3" fmla="*/ 7 h 14"/>
                  <a:gd name="T4" fmla="*/ 7 w 15"/>
                  <a:gd name="T5" fmla="*/ 0 h 14"/>
                  <a:gd name="T6" fmla="*/ 0 w 15"/>
                  <a:gd name="T7" fmla="*/ 7 h 14"/>
                  <a:gd name="T8" fmla="*/ 8 w 15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4">
                    <a:moveTo>
                      <a:pt x="8" y="14"/>
                    </a:moveTo>
                    <a:cubicBezTo>
                      <a:pt x="12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8" y="1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18" name="Freeform 195">
                <a:extLst>
                  <a:ext uri="{FF2B5EF4-FFF2-40B4-BE49-F238E27FC236}">
                    <a16:creationId xmlns:a16="http://schemas.microsoft.com/office/drawing/2014/main" id="{CEA53455-2D4E-4251-9251-0FCA93CAE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1" y="1484"/>
                <a:ext cx="78" cy="65"/>
              </a:xfrm>
              <a:custGeom>
                <a:avLst/>
                <a:gdLst>
                  <a:gd name="T0" fmla="*/ 53 w 107"/>
                  <a:gd name="T1" fmla="*/ 88 h 88"/>
                  <a:gd name="T2" fmla="*/ 0 w 107"/>
                  <a:gd name="T3" fmla="*/ 40 h 88"/>
                  <a:gd name="T4" fmla="*/ 0 w 107"/>
                  <a:gd name="T5" fmla="*/ 1 h 88"/>
                  <a:gd name="T6" fmla="*/ 107 w 107"/>
                  <a:gd name="T7" fmla="*/ 0 h 88"/>
                  <a:gd name="T8" fmla="*/ 107 w 107"/>
                  <a:gd name="T9" fmla="*/ 39 h 88"/>
                  <a:gd name="T10" fmla="*/ 53 w 107"/>
                  <a:gd name="T11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7" h="88">
                    <a:moveTo>
                      <a:pt x="53" y="88"/>
                    </a:moveTo>
                    <a:cubicBezTo>
                      <a:pt x="24" y="88"/>
                      <a:pt x="0" y="70"/>
                      <a:pt x="0" y="4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07" y="39"/>
                      <a:pt x="107" y="39"/>
                      <a:pt x="107" y="39"/>
                    </a:cubicBezTo>
                    <a:cubicBezTo>
                      <a:pt x="107" y="69"/>
                      <a:pt x="83" y="88"/>
                      <a:pt x="53" y="88"/>
                    </a:cubicBezTo>
                    <a:close/>
                  </a:path>
                </a:pathLst>
              </a:custGeom>
              <a:solidFill>
                <a:srgbClr val="D8B1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19" name="Freeform 196">
                <a:extLst>
                  <a:ext uri="{FF2B5EF4-FFF2-40B4-BE49-F238E27FC236}">
                    <a16:creationId xmlns:a16="http://schemas.microsoft.com/office/drawing/2014/main" id="{E818DE51-2F2A-4115-93C0-0D0C6AF27C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1" y="1484"/>
                <a:ext cx="78" cy="29"/>
              </a:xfrm>
              <a:custGeom>
                <a:avLst/>
                <a:gdLst>
                  <a:gd name="T0" fmla="*/ 0 w 107"/>
                  <a:gd name="T1" fmla="*/ 11 h 39"/>
                  <a:gd name="T2" fmla="*/ 49 w 107"/>
                  <a:gd name="T3" fmla="*/ 39 h 39"/>
                  <a:gd name="T4" fmla="*/ 51 w 107"/>
                  <a:gd name="T5" fmla="*/ 39 h 39"/>
                  <a:gd name="T6" fmla="*/ 51 w 107"/>
                  <a:gd name="T7" fmla="*/ 39 h 39"/>
                  <a:gd name="T8" fmla="*/ 51 w 107"/>
                  <a:gd name="T9" fmla="*/ 39 h 39"/>
                  <a:gd name="T10" fmla="*/ 53 w 107"/>
                  <a:gd name="T11" fmla="*/ 39 h 39"/>
                  <a:gd name="T12" fmla="*/ 107 w 107"/>
                  <a:gd name="T13" fmla="*/ 9 h 39"/>
                  <a:gd name="T14" fmla="*/ 107 w 107"/>
                  <a:gd name="T15" fmla="*/ 0 h 39"/>
                  <a:gd name="T16" fmla="*/ 53 w 107"/>
                  <a:gd name="T17" fmla="*/ 30 h 39"/>
                  <a:gd name="T18" fmla="*/ 51 w 107"/>
                  <a:gd name="T19" fmla="*/ 30 h 39"/>
                  <a:gd name="T20" fmla="*/ 51 w 107"/>
                  <a:gd name="T21" fmla="*/ 30 h 39"/>
                  <a:gd name="T22" fmla="*/ 51 w 107"/>
                  <a:gd name="T23" fmla="*/ 30 h 39"/>
                  <a:gd name="T24" fmla="*/ 49 w 107"/>
                  <a:gd name="T25" fmla="*/ 30 h 39"/>
                  <a:gd name="T26" fmla="*/ 0 w 107"/>
                  <a:gd name="T27" fmla="*/ 2 h 39"/>
                  <a:gd name="T28" fmla="*/ 0 w 107"/>
                  <a:gd name="T29" fmla="*/ 1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7" h="39">
                    <a:moveTo>
                      <a:pt x="0" y="11"/>
                    </a:moveTo>
                    <a:cubicBezTo>
                      <a:pt x="17" y="26"/>
                      <a:pt x="37" y="38"/>
                      <a:pt x="49" y="39"/>
                    </a:cubicBezTo>
                    <a:cubicBezTo>
                      <a:pt x="50" y="39"/>
                      <a:pt x="51" y="39"/>
                      <a:pt x="51" y="39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2" y="39"/>
                      <a:pt x="52" y="39"/>
                      <a:pt x="53" y="39"/>
                    </a:cubicBezTo>
                    <a:cubicBezTo>
                      <a:pt x="67" y="38"/>
                      <a:pt x="89" y="27"/>
                      <a:pt x="107" y="9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89" y="17"/>
                      <a:pt x="67" y="29"/>
                      <a:pt x="53" y="30"/>
                    </a:cubicBezTo>
                    <a:cubicBezTo>
                      <a:pt x="52" y="30"/>
                      <a:pt x="52" y="30"/>
                      <a:pt x="51" y="30"/>
                    </a:cubicBezTo>
                    <a:cubicBezTo>
                      <a:pt x="51" y="30"/>
                      <a:pt x="51" y="30"/>
                      <a:pt x="51" y="30"/>
                    </a:cubicBezTo>
                    <a:cubicBezTo>
                      <a:pt x="51" y="30"/>
                      <a:pt x="51" y="30"/>
                      <a:pt x="51" y="30"/>
                    </a:cubicBezTo>
                    <a:cubicBezTo>
                      <a:pt x="51" y="30"/>
                      <a:pt x="50" y="30"/>
                      <a:pt x="49" y="30"/>
                    </a:cubicBezTo>
                    <a:cubicBezTo>
                      <a:pt x="36" y="29"/>
                      <a:pt x="17" y="17"/>
                      <a:pt x="0" y="2"/>
                    </a:cubicBez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B89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20" name="Freeform 197">
                <a:extLst>
                  <a:ext uri="{FF2B5EF4-FFF2-40B4-BE49-F238E27FC236}">
                    <a16:creationId xmlns:a16="http://schemas.microsoft.com/office/drawing/2014/main" id="{B3D0AE1B-1768-4BAF-8ED0-07D156D955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45" y="1392"/>
                <a:ext cx="24" cy="56"/>
              </a:xfrm>
              <a:custGeom>
                <a:avLst/>
                <a:gdLst>
                  <a:gd name="T0" fmla="*/ 23 w 32"/>
                  <a:gd name="T1" fmla="*/ 8 h 76"/>
                  <a:gd name="T2" fmla="*/ 11 w 32"/>
                  <a:gd name="T3" fmla="*/ 1 h 76"/>
                  <a:gd name="T4" fmla="*/ 4 w 32"/>
                  <a:gd name="T5" fmla="*/ 22 h 76"/>
                  <a:gd name="T6" fmla="*/ 6 w 32"/>
                  <a:gd name="T7" fmla="*/ 31 h 76"/>
                  <a:gd name="T8" fmla="*/ 9 w 32"/>
                  <a:gd name="T9" fmla="*/ 40 h 76"/>
                  <a:gd name="T10" fmla="*/ 13 w 32"/>
                  <a:gd name="T11" fmla="*/ 50 h 76"/>
                  <a:gd name="T12" fmla="*/ 15 w 32"/>
                  <a:gd name="T13" fmla="*/ 56 h 76"/>
                  <a:gd name="T14" fmla="*/ 17 w 32"/>
                  <a:gd name="T15" fmla="*/ 67 h 76"/>
                  <a:gd name="T16" fmla="*/ 24 w 32"/>
                  <a:gd name="T17" fmla="*/ 76 h 76"/>
                  <a:gd name="T18" fmla="*/ 31 w 32"/>
                  <a:gd name="T19" fmla="*/ 76 h 76"/>
                  <a:gd name="T20" fmla="*/ 32 w 32"/>
                  <a:gd name="T21" fmla="*/ 12 h 76"/>
                  <a:gd name="T22" fmla="*/ 23 w 32"/>
                  <a:gd name="T23" fmla="*/ 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2" h="76">
                    <a:moveTo>
                      <a:pt x="23" y="8"/>
                    </a:moveTo>
                    <a:cubicBezTo>
                      <a:pt x="23" y="8"/>
                      <a:pt x="20" y="0"/>
                      <a:pt x="11" y="1"/>
                    </a:cubicBezTo>
                    <a:cubicBezTo>
                      <a:pt x="11" y="1"/>
                      <a:pt x="0" y="2"/>
                      <a:pt x="4" y="22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15" y="56"/>
                      <a:pt x="18" y="63"/>
                      <a:pt x="17" y="67"/>
                    </a:cubicBezTo>
                    <a:cubicBezTo>
                      <a:pt x="17" y="67"/>
                      <a:pt x="17" y="74"/>
                      <a:pt x="24" y="76"/>
                    </a:cubicBezTo>
                    <a:cubicBezTo>
                      <a:pt x="24" y="76"/>
                      <a:pt x="30" y="76"/>
                      <a:pt x="31" y="76"/>
                    </a:cubicBezTo>
                    <a:cubicBezTo>
                      <a:pt x="31" y="76"/>
                      <a:pt x="30" y="60"/>
                      <a:pt x="32" y="12"/>
                    </a:cubicBezTo>
                    <a:lnTo>
                      <a:pt x="23" y="8"/>
                    </a:lnTo>
                    <a:close/>
                  </a:path>
                </a:pathLst>
              </a:custGeom>
              <a:solidFill>
                <a:srgbClr val="D8B1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21" name="Freeform 198">
                <a:extLst>
                  <a:ext uri="{FF2B5EF4-FFF2-40B4-BE49-F238E27FC236}">
                    <a16:creationId xmlns:a16="http://schemas.microsoft.com/office/drawing/2014/main" id="{E0653562-4D48-4141-9F8F-4DDA0EBC8D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8" y="1441"/>
                <a:ext cx="11" cy="12"/>
              </a:xfrm>
              <a:custGeom>
                <a:avLst/>
                <a:gdLst>
                  <a:gd name="T0" fmla="*/ 8 w 15"/>
                  <a:gd name="T1" fmla="*/ 0 h 16"/>
                  <a:gd name="T2" fmla="*/ 15 w 15"/>
                  <a:gd name="T3" fmla="*/ 8 h 16"/>
                  <a:gd name="T4" fmla="*/ 7 w 15"/>
                  <a:gd name="T5" fmla="*/ 16 h 16"/>
                  <a:gd name="T6" fmla="*/ 0 w 15"/>
                  <a:gd name="T7" fmla="*/ 8 h 16"/>
                  <a:gd name="T8" fmla="*/ 8 w 15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6">
                    <a:moveTo>
                      <a:pt x="8" y="0"/>
                    </a:moveTo>
                    <a:cubicBezTo>
                      <a:pt x="12" y="0"/>
                      <a:pt x="15" y="4"/>
                      <a:pt x="15" y="8"/>
                    </a:cubicBezTo>
                    <a:cubicBezTo>
                      <a:pt x="15" y="12"/>
                      <a:pt x="12" y="16"/>
                      <a:pt x="7" y="16"/>
                    </a:cubicBezTo>
                    <a:cubicBezTo>
                      <a:pt x="3" y="15"/>
                      <a:pt x="0" y="12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  <a:close/>
                  </a:path>
                </a:pathLst>
              </a:custGeom>
              <a:solidFill>
                <a:srgbClr val="5C2D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22" name="Freeform 199">
                <a:extLst>
                  <a:ext uri="{FF2B5EF4-FFF2-40B4-BE49-F238E27FC236}">
                    <a16:creationId xmlns:a16="http://schemas.microsoft.com/office/drawing/2014/main" id="{9EB806EE-D5DA-40B7-8DDD-241B2C2A35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3" y="1440"/>
                <a:ext cx="34" cy="11"/>
              </a:xfrm>
              <a:custGeom>
                <a:avLst/>
                <a:gdLst>
                  <a:gd name="T0" fmla="*/ 46 w 46"/>
                  <a:gd name="T1" fmla="*/ 0 h 15"/>
                  <a:gd name="T2" fmla="*/ 42 w 46"/>
                  <a:gd name="T3" fmla="*/ 6 h 15"/>
                  <a:gd name="T4" fmla="*/ 30 w 46"/>
                  <a:gd name="T5" fmla="*/ 12 h 15"/>
                  <a:gd name="T6" fmla="*/ 23 w 46"/>
                  <a:gd name="T7" fmla="*/ 15 h 15"/>
                  <a:gd name="T8" fmla="*/ 23 w 46"/>
                  <a:gd name="T9" fmla="*/ 15 h 15"/>
                  <a:gd name="T10" fmla="*/ 16 w 46"/>
                  <a:gd name="T11" fmla="*/ 12 h 15"/>
                  <a:gd name="T12" fmla="*/ 4 w 46"/>
                  <a:gd name="T13" fmla="*/ 6 h 15"/>
                  <a:gd name="T14" fmla="*/ 0 w 46"/>
                  <a:gd name="T15" fmla="*/ 0 h 15"/>
                  <a:gd name="T16" fmla="*/ 46 w 46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" h="15">
                    <a:moveTo>
                      <a:pt x="46" y="0"/>
                    </a:moveTo>
                    <a:cubicBezTo>
                      <a:pt x="46" y="3"/>
                      <a:pt x="44" y="5"/>
                      <a:pt x="42" y="6"/>
                    </a:cubicBezTo>
                    <a:cubicBezTo>
                      <a:pt x="37" y="9"/>
                      <a:pt x="32" y="8"/>
                      <a:pt x="30" y="12"/>
                    </a:cubicBezTo>
                    <a:cubicBezTo>
                      <a:pt x="28" y="14"/>
                      <a:pt x="25" y="15"/>
                      <a:pt x="23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0" y="15"/>
                      <a:pt x="18" y="14"/>
                      <a:pt x="16" y="12"/>
                    </a:cubicBezTo>
                    <a:cubicBezTo>
                      <a:pt x="13" y="8"/>
                      <a:pt x="9" y="9"/>
                      <a:pt x="4" y="6"/>
                    </a:cubicBezTo>
                    <a:cubicBezTo>
                      <a:pt x="2" y="5"/>
                      <a:pt x="0" y="3"/>
                      <a:pt x="0" y="0"/>
                    </a:cubicBez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B89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23" name="Freeform 200">
                <a:extLst>
                  <a:ext uri="{FF2B5EF4-FFF2-40B4-BE49-F238E27FC236}">
                    <a16:creationId xmlns:a16="http://schemas.microsoft.com/office/drawing/2014/main" id="{59D59D2D-E8AA-4E48-BEB1-FF42F8A69E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3" y="1399"/>
                <a:ext cx="17" cy="41"/>
              </a:xfrm>
              <a:custGeom>
                <a:avLst/>
                <a:gdLst>
                  <a:gd name="T0" fmla="*/ 0 w 23"/>
                  <a:gd name="T1" fmla="*/ 55 h 55"/>
                  <a:gd name="T2" fmla="*/ 23 w 23"/>
                  <a:gd name="T3" fmla="*/ 55 h 55"/>
                  <a:gd name="T4" fmla="*/ 23 w 23"/>
                  <a:gd name="T5" fmla="*/ 0 h 55"/>
                  <a:gd name="T6" fmla="*/ 16 w 23"/>
                  <a:gd name="T7" fmla="*/ 11 h 55"/>
                  <a:gd name="T8" fmla="*/ 3 w 23"/>
                  <a:gd name="T9" fmla="*/ 50 h 55"/>
                  <a:gd name="T10" fmla="*/ 0 w 23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55">
                    <a:moveTo>
                      <a:pt x="0" y="55"/>
                    </a:moveTo>
                    <a:cubicBezTo>
                      <a:pt x="23" y="55"/>
                      <a:pt x="23" y="55"/>
                      <a:pt x="23" y="55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1" y="0"/>
                      <a:pt x="16" y="0"/>
                      <a:pt x="16" y="11"/>
                    </a:cubicBezTo>
                    <a:cubicBezTo>
                      <a:pt x="16" y="26"/>
                      <a:pt x="8" y="43"/>
                      <a:pt x="3" y="50"/>
                    </a:cubicBezTo>
                    <a:cubicBezTo>
                      <a:pt x="0" y="53"/>
                      <a:pt x="0" y="55"/>
                      <a:pt x="0" y="55"/>
                    </a:cubicBezTo>
                    <a:close/>
                  </a:path>
                </a:pathLst>
              </a:custGeom>
              <a:solidFill>
                <a:srgbClr val="E6CC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24" name="Freeform 201">
                <a:extLst>
                  <a:ext uri="{FF2B5EF4-FFF2-40B4-BE49-F238E27FC236}">
                    <a16:creationId xmlns:a16="http://schemas.microsoft.com/office/drawing/2014/main" id="{83B056CA-B634-45C6-9BAD-9329A53842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8" y="1466"/>
                <a:ext cx="44" cy="9"/>
              </a:xfrm>
              <a:custGeom>
                <a:avLst/>
                <a:gdLst>
                  <a:gd name="T0" fmla="*/ 30 w 60"/>
                  <a:gd name="T1" fmla="*/ 12 h 12"/>
                  <a:gd name="T2" fmla="*/ 3 w 60"/>
                  <a:gd name="T3" fmla="*/ 8 h 12"/>
                  <a:gd name="T4" fmla="*/ 0 w 60"/>
                  <a:gd name="T5" fmla="*/ 4 h 12"/>
                  <a:gd name="T6" fmla="*/ 5 w 60"/>
                  <a:gd name="T7" fmla="*/ 1 h 12"/>
                  <a:gd name="T8" fmla="*/ 55 w 60"/>
                  <a:gd name="T9" fmla="*/ 1 h 12"/>
                  <a:gd name="T10" fmla="*/ 60 w 60"/>
                  <a:gd name="T11" fmla="*/ 4 h 12"/>
                  <a:gd name="T12" fmla="*/ 57 w 60"/>
                  <a:gd name="T13" fmla="*/ 8 h 12"/>
                  <a:gd name="T14" fmla="*/ 30 w 60"/>
                  <a:gd name="T1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12">
                    <a:moveTo>
                      <a:pt x="30" y="12"/>
                    </a:moveTo>
                    <a:cubicBezTo>
                      <a:pt x="22" y="12"/>
                      <a:pt x="13" y="11"/>
                      <a:pt x="3" y="8"/>
                    </a:cubicBezTo>
                    <a:cubicBezTo>
                      <a:pt x="1" y="8"/>
                      <a:pt x="0" y="6"/>
                      <a:pt x="0" y="4"/>
                    </a:cubicBezTo>
                    <a:cubicBezTo>
                      <a:pt x="1" y="2"/>
                      <a:pt x="3" y="0"/>
                      <a:pt x="5" y="1"/>
                    </a:cubicBezTo>
                    <a:cubicBezTo>
                      <a:pt x="24" y="5"/>
                      <a:pt x="36" y="5"/>
                      <a:pt x="55" y="1"/>
                    </a:cubicBezTo>
                    <a:cubicBezTo>
                      <a:pt x="57" y="0"/>
                      <a:pt x="59" y="2"/>
                      <a:pt x="60" y="4"/>
                    </a:cubicBezTo>
                    <a:cubicBezTo>
                      <a:pt x="60" y="6"/>
                      <a:pt x="59" y="8"/>
                      <a:pt x="57" y="8"/>
                    </a:cubicBezTo>
                    <a:cubicBezTo>
                      <a:pt x="47" y="11"/>
                      <a:pt x="38" y="12"/>
                      <a:pt x="30" y="12"/>
                    </a:cubicBezTo>
                    <a:close/>
                  </a:path>
                </a:pathLst>
              </a:custGeom>
              <a:solidFill>
                <a:srgbClr val="A71E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</p:grpSp>
      </p:grp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2D6DA-4B75-4F6A-8414-93081A24BA4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590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3102D1-DDA9-4344-A8AB-2ADC4CE3E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/>
              <a:t>Praktischer Einsatz der Lösung</a:t>
            </a:r>
          </a:p>
        </p:txBody>
      </p:sp>
      <p:pic>
        <p:nvPicPr>
          <p:cNvPr id="5" name="Picture 4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BF70C9D2-0345-4B8B-BEE7-DCFD50EB1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266" y="822329"/>
            <a:ext cx="4827173" cy="4837229"/>
          </a:xfrm>
          <a:prstGeom prst="rect">
            <a:avLst/>
          </a:prstGeom>
        </p:spPr>
      </p:pic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AA5EBB5E-E4C8-49D1-B97D-CADD98EAA976}"/>
              </a:ext>
            </a:extLst>
          </p:cNvPr>
          <p:cNvSpPr/>
          <p:nvPr/>
        </p:nvSpPr>
        <p:spPr bwMode="auto">
          <a:xfrm>
            <a:off x="6958357" y="2995069"/>
            <a:ext cx="1232583" cy="434825"/>
          </a:xfrm>
          <a:prstGeom prst="round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de-CH" sz="147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grpSp>
        <p:nvGrpSpPr>
          <p:cNvPr id="48" name="Group 131">
            <a:extLst>
              <a:ext uri="{FF2B5EF4-FFF2-40B4-BE49-F238E27FC236}">
                <a16:creationId xmlns:a16="http://schemas.microsoft.com/office/drawing/2014/main" id="{FC124E55-2121-4C94-B6D5-745DD46E23D7}"/>
              </a:ext>
            </a:extLst>
          </p:cNvPr>
          <p:cNvGrpSpPr/>
          <p:nvPr/>
        </p:nvGrpSpPr>
        <p:grpSpPr>
          <a:xfrm>
            <a:off x="5566046" y="2881431"/>
            <a:ext cx="1059907" cy="1372950"/>
            <a:chOff x="10830254" y="3265127"/>
            <a:chExt cx="858998" cy="1112703"/>
          </a:xfrm>
        </p:grpSpPr>
        <p:sp>
          <p:nvSpPr>
            <p:cNvPr id="49" name="TextBox 132">
              <a:extLst>
                <a:ext uri="{FF2B5EF4-FFF2-40B4-BE49-F238E27FC236}">
                  <a16:creationId xmlns:a16="http://schemas.microsoft.com/office/drawing/2014/main" id="{1D259066-ED89-4F8E-AA55-259CC999C56F}"/>
                </a:ext>
              </a:extLst>
            </p:cNvPr>
            <p:cNvSpPr txBox="1"/>
            <p:nvPr/>
          </p:nvSpPr>
          <p:spPr>
            <a:xfrm>
              <a:off x="10830254" y="4222600"/>
              <a:ext cx="858998" cy="155230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 defTabSz="932059">
                <a:lnSpc>
                  <a:spcPct val="90000"/>
                </a:lnSpc>
                <a:spcAft>
                  <a:spcPts val="612"/>
                </a:spcAft>
                <a:defRPr sz="1121" kern="0">
                  <a:latin typeface="Segoe UI"/>
                </a:defRPr>
              </a:lvl1pPr>
            </a:lstStyle>
            <a:p>
              <a:pPr defTabSz="685343">
                <a:spcAft>
                  <a:spcPts val="450"/>
                </a:spcAft>
                <a:defRPr/>
              </a:pPr>
              <a:r>
                <a:rPr lang="en-US" sz="824" dirty="0">
                  <a:solidFill>
                    <a:srgbClr val="505050"/>
                  </a:solidFill>
                </a:rPr>
                <a:t>Datenwissenschaftlerin</a:t>
              </a:r>
            </a:p>
          </p:txBody>
        </p:sp>
        <p:grpSp>
          <p:nvGrpSpPr>
            <p:cNvPr id="50" name="Group 52">
              <a:extLst>
                <a:ext uri="{FF2B5EF4-FFF2-40B4-BE49-F238E27FC236}">
                  <a16:creationId xmlns:a16="http://schemas.microsoft.com/office/drawing/2014/main" id="{46F9C599-B969-4FDA-8EC3-061A72247BD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846616" y="3265127"/>
              <a:ext cx="827087" cy="835025"/>
              <a:chOff x="4915" y="3128"/>
              <a:chExt cx="521" cy="526"/>
            </a:xfrm>
          </p:grpSpPr>
          <p:sp>
            <p:nvSpPr>
              <p:cNvPr id="51" name="AutoShape 51">
                <a:extLst>
                  <a:ext uri="{FF2B5EF4-FFF2-40B4-BE49-F238E27FC236}">
                    <a16:creationId xmlns:a16="http://schemas.microsoft.com/office/drawing/2014/main" id="{6638A895-7F61-4966-B013-7D1BB55C6E4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915" y="3128"/>
                <a:ext cx="521" cy="5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52" name="Oval 53">
                <a:extLst>
                  <a:ext uri="{FF2B5EF4-FFF2-40B4-BE49-F238E27FC236}">
                    <a16:creationId xmlns:a16="http://schemas.microsoft.com/office/drawing/2014/main" id="{19968BEF-1037-4AE1-AE06-E7F8CB2F80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14" y="3127"/>
                <a:ext cx="521" cy="527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53" name="Freeform 54">
                <a:extLst>
                  <a:ext uri="{FF2B5EF4-FFF2-40B4-BE49-F238E27FC236}">
                    <a16:creationId xmlns:a16="http://schemas.microsoft.com/office/drawing/2014/main" id="{D911AFED-2C8B-4AAF-A136-3327F390FC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1" y="3471"/>
                <a:ext cx="169" cy="135"/>
              </a:xfrm>
              <a:custGeom>
                <a:avLst/>
                <a:gdLst>
                  <a:gd name="T0" fmla="*/ 139 w 169"/>
                  <a:gd name="T1" fmla="*/ 135 h 135"/>
                  <a:gd name="T2" fmla="*/ 0 w 169"/>
                  <a:gd name="T3" fmla="*/ 82 h 135"/>
                  <a:gd name="T4" fmla="*/ 31 w 169"/>
                  <a:gd name="T5" fmla="*/ 0 h 135"/>
                  <a:gd name="T6" fmla="*/ 169 w 169"/>
                  <a:gd name="T7" fmla="*/ 54 h 135"/>
                  <a:gd name="T8" fmla="*/ 139 w 169"/>
                  <a:gd name="T9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135">
                    <a:moveTo>
                      <a:pt x="139" y="135"/>
                    </a:moveTo>
                    <a:lnTo>
                      <a:pt x="0" y="82"/>
                    </a:lnTo>
                    <a:lnTo>
                      <a:pt x="31" y="0"/>
                    </a:lnTo>
                    <a:lnTo>
                      <a:pt x="169" y="54"/>
                    </a:lnTo>
                    <a:lnTo>
                      <a:pt x="139" y="1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54" name="Freeform 55">
                <a:extLst>
                  <a:ext uri="{FF2B5EF4-FFF2-40B4-BE49-F238E27FC236}">
                    <a16:creationId xmlns:a16="http://schemas.microsoft.com/office/drawing/2014/main" id="{9D4E643D-CB8D-49E4-8FB4-F463821AB9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0" y="3530"/>
                <a:ext cx="71" cy="86"/>
              </a:xfrm>
              <a:custGeom>
                <a:avLst/>
                <a:gdLst>
                  <a:gd name="T0" fmla="*/ 33 w 97"/>
                  <a:gd name="T1" fmla="*/ 104 h 117"/>
                  <a:gd name="T2" fmla="*/ 33 w 97"/>
                  <a:gd name="T3" fmla="*/ 104 h 117"/>
                  <a:gd name="T4" fmla="*/ 32 w 97"/>
                  <a:gd name="T5" fmla="*/ 104 h 117"/>
                  <a:gd name="T6" fmla="*/ 12 w 97"/>
                  <a:gd name="T7" fmla="*/ 117 h 117"/>
                  <a:gd name="T8" fmla="*/ 9 w 97"/>
                  <a:gd name="T9" fmla="*/ 99 h 117"/>
                  <a:gd name="T10" fmla="*/ 8 w 97"/>
                  <a:gd name="T11" fmla="*/ 95 h 117"/>
                  <a:gd name="T12" fmla="*/ 7 w 97"/>
                  <a:gd name="T13" fmla="*/ 90 h 117"/>
                  <a:gd name="T14" fmla="*/ 2 w 97"/>
                  <a:gd name="T15" fmla="*/ 56 h 117"/>
                  <a:gd name="T16" fmla="*/ 7 w 97"/>
                  <a:gd name="T17" fmla="*/ 25 h 117"/>
                  <a:gd name="T18" fmla="*/ 41 w 97"/>
                  <a:gd name="T19" fmla="*/ 1 h 117"/>
                  <a:gd name="T20" fmla="*/ 65 w 97"/>
                  <a:gd name="T21" fmla="*/ 4 h 117"/>
                  <a:gd name="T22" fmla="*/ 95 w 97"/>
                  <a:gd name="T23" fmla="*/ 40 h 117"/>
                  <a:gd name="T24" fmla="*/ 97 w 97"/>
                  <a:gd name="T25" fmla="*/ 47 h 117"/>
                  <a:gd name="T26" fmla="*/ 33 w 97"/>
                  <a:gd name="T27" fmla="*/ 104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7" h="117">
                    <a:moveTo>
                      <a:pt x="33" y="104"/>
                    </a:moveTo>
                    <a:cubicBezTo>
                      <a:pt x="33" y="104"/>
                      <a:pt x="33" y="104"/>
                      <a:pt x="33" y="104"/>
                    </a:cubicBezTo>
                    <a:cubicBezTo>
                      <a:pt x="32" y="104"/>
                      <a:pt x="32" y="104"/>
                      <a:pt x="32" y="104"/>
                    </a:cubicBezTo>
                    <a:cubicBezTo>
                      <a:pt x="26" y="109"/>
                      <a:pt x="19" y="113"/>
                      <a:pt x="12" y="117"/>
                    </a:cubicBezTo>
                    <a:cubicBezTo>
                      <a:pt x="11" y="111"/>
                      <a:pt x="10" y="105"/>
                      <a:pt x="9" y="99"/>
                    </a:cubicBezTo>
                    <a:cubicBezTo>
                      <a:pt x="9" y="98"/>
                      <a:pt x="9" y="97"/>
                      <a:pt x="8" y="95"/>
                    </a:cubicBezTo>
                    <a:cubicBezTo>
                      <a:pt x="8" y="94"/>
                      <a:pt x="8" y="92"/>
                      <a:pt x="7" y="90"/>
                    </a:cubicBezTo>
                    <a:cubicBezTo>
                      <a:pt x="5" y="78"/>
                      <a:pt x="3" y="66"/>
                      <a:pt x="2" y="56"/>
                    </a:cubicBezTo>
                    <a:cubicBezTo>
                      <a:pt x="0" y="45"/>
                      <a:pt x="2" y="34"/>
                      <a:pt x="7" y="25"/>
                    </a:cubicBezTo>
                    <a:cubicBezTo>
                      <a:pt x="14" y="13"/>
                      <a:pt x="26" y="4"/>
                      <a:pt x="41" y="1"/>
                    </a:cubicBezTo>
                    <a:cubicBezTo>
                      <a:pt x="49" y="0"/>
                      <a:pt x="58" y="1"/>
                      <a:pt x="65" y="4"/>
                    </a:cubicBezTo>
                    <a:cubicBezTo>
                      <a:pt x="81" y="9"/>
                      <a:pt x="93" y="23"/>
                      <a:pt x="95" y="40"/>
                    </a:cubicBezTo>
                    <a:cubicBezTo>
                      <a:pt x="96" y="42"/>
                      <a:pt x="96" y="45"/>
                      <a:pt x="97" y="47"/>
                    </a:cubicBezTo>
                    <a:cubicBezTo>
                      <a:pt x="78" y="68"/>
                      <a:pt x="56" y="87"/>
                      <a:pt x="33" y="104"/>
                    </a:cubicBez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55" name="Freeform 56">
                <a:extLst>
                  <a:ext uri="{FF2B5EF4-FFF2-40B4-BE49-F238E27FC236}">
                    <a16:creationId xmlns:a16="http://schemas.microsoft.com/office/drawing/2014/main" id="{5DC4359E-BD81-46D5-A952-BAE20FEE03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3" y="3559"/>
                <a:ext cx="82" cy="63"/>
              </a:xfrm>
              <a:custGeom>
                <a:avLst/>
                <a:gdLst>
                  <a:gd name="T0" fmla="*/ 112 w 112"/>
                  <a:gd name="T1" fmla="*/ 0 h 86"/>
                  <a:gd name="T2" fmla="*/ 106 w 112"/>
                  <a:gd name="T3" fmla="*/ 8 h 86"/>
                  <a:gd name="T4" fmla="*/ 42 w 112"/>
                  <a:gd name="T5" fmla="*/ 65 h 86"/>
                  <a:gd name="T6" fmla="*/ 42 w 112"/>
                  <a:gd name="T7" fmla="*/ 65 h 86"/>
                  <a:gd name="T8" fmla="*/ 41 w 112"/>
                  <a:gd name="T9" fmla="*/ 65 h 86"/>
                  <a:gd name="T10" fmla="*/ 21 w 112"/>
                  <a:gd name="T11" fmla="*/ 78 h 86"/>
                  <a:gd name="T12" fmla="*/ 8 w 112"/>
                  <a:gd name="T13" fmla="*/ 86 h 86"/>
                  <a:gd name="T14" fmla="*/ 4 w 112"/>
                  <a:gd name="T15" fmla="*/ 51 h 86"/>
                  <a:gd name="T16" fmla="*/ 0 w 112"/>
                  <a:gd name="T17" fmla="*/ 20 h 86"/>
                  <a:gd name="T18" fmla="*/ 0 w 112"/>
                  <a:gd name="T19" fmla="*/ 19 h 86"/>
                  <a:gd name="T20" fmla="*/ 11 w 112"/>
                  <a:gd name="T21" fmla="*/ 17 h 86"/>
                  <a:gd name="T22" fmla="*/ 44 w 112"/>
                  <a:gd name="T23" fmla="*/ 11 h 86"/>
                  <a:gd name="T24" fmla="*/ 58 w 112"/>
                  <a:gd name="T25" fmla="*/ 9 h 86"/>
                  <a:gd name="T26" fmla="*/ 104 w 112"/>
                  <a:gd name="T27" fmla="*/ 1 h 86"/>
                  <a:gd name="T28" fmla="*/ 112 w 112"/>
                  <a:gd name="T2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2" h="86">
                    <a:moveTo>
                      <a:pt x="112" y="0"/>
                    </a:moveTo>
                    <a:cubicBezTo>
                      <a:pt x="110" y="3"/>
                      <a:pt x="108" y="5"/>
                      <a:pt x="106" y="8"/>
                    </a:cubicBezTo>
                    <a:cubicBezTo>
                      <a:pt x="87" y="29"/>
                      <a:pt x="65" y="48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35" y="70"/>
                      <a:pt x="28" y="74"/>
                      <a:pt x="21" y="78"/>
                    </a:cubicBezTo>
                    <a:cubicBezTo>
                      <a:pt x="17" y="81"/>
                      <a:pt x="13" y="83"/>
                      <a:pt x="8" y="86"/>
                    </a:cubicBezTo>
                    <a:cubicBezTo>
                      <a:pt x="7" y="73"/>
                      <a:pt x="5" y="61"/>
                      <a:pt x="4" y="51"/>
                    </a:cubicBezTo>
                    <a:cubicBezTo>
                      <a:pt x="2" y="37"/>
                      <a:pt x="1" y="26"/>
                      <a:pt x="0" y="2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104" y="1"/>
                      <a:pt x="104" y="1"/>
                      <a:pt x="104" y="1"/>
                    </a:cubicBez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56" name="Freeform 57">
                <a:extLst>
                  <a:ext uri="{FF2B5EF4-FFF2-40B4-BE49-F238E27FC236}">
                    <a16:creationId xmlns:a16="http://schemas.microsoft.com/office/drawing/2014/main" id="{7A85EDEB-7185-44D5-A88A-C2EB50EA6B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2" y="3518"/>
                <a:ext cx="85" cy="89"/>
              </a:xfrm>
              <a:custGeom>
                <a:avLst/>
                <a:gdLst>
                  <a:gd name="T0" fmla="*/ 117 w 117"/>
                  <a:gd name="T1" fmla="*/ 52 h 120"/>
                  <a:gd name="T2" fmla="*/ 114 w 117"/>
                  <a:gd name="T3" fmla="*/ 55 h 120"/>
                  <a:gd name="T4" fmla="*/ 108 w 117"/>
                  <a:gd name="T5" fmla="*/ 63 h 120"/>
                  <a:gd name="T6" fmla="*/ 44 w 117"/>
                  <a:gd name="T7" fmla="*/ 120 h 120"/>
                  <a:gd name="T8" fmla="*/ 44 w 117"/>
                  <a:gd name="T9" fmla="*/ 120 h 120"/>
                  <a:gd name="T10" fmla="*/ 43 w 117"/>
                  <a:gd name="T11" fmla="*/ 120 h 120"/>
                  <a:gd name="T12" fmla="*/ 39 w 117"/>
                  <a:gd name="T13" fmla="*/ 119 h 120"/>
                  <a:gd name="T14" fmla="*/ 18 w 117"/>
                  <a:gd name="T15" fmla="*/ 106 h 120"/>
                  <a:gd name="T16" fmla="*/ 2 w 117"/>
                  <a:gd name="T17" fmla="*/ 75 h 120"/>
                  <a:gd name="T18" fmla="*/ 2 w 117"/>
                  <a:gd name="T19" fmla="*/ 74 h 120"/>
                  <a:gd name="T20" fmla="*/ 3 w 117"/>
                  <a:gd name="T21" fmla="*/ 49 h 120"/>
                  <a:gd name="T22" fmla="*/ 6 w 117"/>
                  <a:gd name="T23" fmla="*/ 40 h 120"/>
                  <a:gd name="T24" fmla="*/ 75 w 117"/>
                  <a:gd name="T25" fmla="*/ 7 h 120"/>
                  <a:gd name="T26" fmla="*/ 79 w 117"/>
                  <a:gd name="T27" fmla="*/ 9 h 120"/>
                  <a:gd name="T28" fmla="*/ 80 w 117"/>
                  <a:gd name="T29" fmla="*/ 9 h 120"/>
                  <a:gd name="T30" fmla="*/ 117 w 117"/>
                  <a:gd name="T31" fmla="*/ 5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120">
                    <a:moveTo>
                      <a:pt x="117" y="52"/>
                    </a:moveTo>
                    <a:cubicBezTo>
                      <a:pt x="116" y="53"/>
                      <a:pt x="115" y="54"/>
                      <a:pt x="114" y="55"/>
                    </a:cubicBezTo>
                    <a:cubicBezTo>
                      <a:pt x="112" y="58"/>
                      <a:pt x="110" y="60"/>
                      <a:pt x="108" y="63"/>
                    </a:cubicBezTo>
                    <a:cubicBezTo>
                      <a:pt x="89" y="84"/>
                      <a:pt x="67" y="103"/>
                      <a:pt x="44" y="120"/>
                    </a:cubicBezTo>
                    <a:cubicBezTo>
                      <a:pt x="44" y="120"/>
                      <a:pt x="44" y="120"/>
                      <a:pt x="44" y="120"/>
                    </a:cubicBezTo>
                    <a:cubicBezTo>
                      <a:pt x="43" y="120"/>
                      <a:pt x="43" y="120"/>
                      <a:pt x="43" y="120"/>
                    </a:cubicBezTo>
                    <a:cubicBezTo>
                      <a:pt x="42" y="120"/>
                      <a:pt x="40" y="119"/>
                      <a:pt x="39" y="119"/>
                    </a:cubicBezTo>
                    <a:cubicBezTo>
                      <a:pt x="31" y="116"/>
                      <a:pt x="24" y="111"/>
                      <a:pt x="18" y="106"/>
                    </a:cubicBezTo>
                    <a:cubicBezTo>
                      <a:pt x="10" y="97"/>
                      <a:pt x="4" y="87"/>
                      <a:pt x="2" y="75"/>
                    </a:cubicBezTo>
                    <a:cubicBezTo>
                      <a:pt x="2" y="74"/>
                      <a:pt x="2" y="74"/>
                      <a:pt x="2" y="74"/>
                    </a:cubicBezTo>
                    <a:cubicBezTo>
                      <a:pt x="0" y="66"/>
                      <a:pt x="1" y="57"/>
                      <a:pt x="3" y="49"/>
                    </a:cubicBezTo>
                    <a:cubicBezTo>
                      <a:pt x="4" y="46"/>
                      <a:pt x="5" y="43"/>
                      <a:pt x="6" y="40"/>
                    </a:cubicBezTo>
                    <a:cubicBezTo>
                      <a:pt x="18" y="14"/>
                      <a:pt x="46" y="0"/>
                      <a:pt x="75" y="7"/>
                    </a:cubicBezTo>
                    <a:cubicBezTo>
                      <a:pt x="76" y="8"/>
                      <a:pt x="78" y="8"/>
                      <a:pt x="79" y="9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99" y="16"/>
                      <a:pt x="113" y="33"/>
                      <a:pt x="117" y="5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57" name="Freeform 58">
                <a:extLst>
                  <a:ext uri="{FF2B5EF4-FFF2-40B4-BE49-F238E27FC236}">
                    <a16:creationId xmlns:a16="http://schemas.microsoft.com/office/drawing/2014/main" id="{04A0334A-AD66-4FAC-BAC5-3E811CC40A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4" y="3539"/>
                <a:ext cx="147" cy="115"/>
              </a:xfrm>
              <a:custGeom>
                <a:avLst/>
                <a:gdLst>
                  <a:gd name="T0" fmla="*/ 198 w 200"/>
                  <a:gd name="T1" fmla="*/ 156 h 156"/>
                  <a:gd name="T2" fmla="*/ 191 w 200"/>
                  <a:gd name="T3" fmla="*/ 156 h 156"/>
                  <a:gd name="T4" fmla="*/ 160 w 200"/>
                  <a:gd name="T5" fmla="*/ 154 h 156"/>
                  <a:gd name="T6" fmla="*/ 136 w 200"/>
                  <a:gd name="T7" fmla="*/ 151 h 156"/>
                  <a:gd name="T8" fmla="*/ 36 w 200"/>
                  <a:gd name="T9" fmla="*/ 120 h 156"/>
                  <a:gd name="T10" fmla="*/ 33 w 200"/>
                  <a:gd name="T11" fmla="*/ 119 h 156"/>
                  <a:gd name="T12" fmla="*/ 4 w 200"/>
                  <a:gd name="T13" fmla="*/ 102 h 156"/>
                  <a:gd name="T14" fmla="*/ 4 w 200"/>
                  <a:gd name="T15" fmla="*/ 90 h 156"/>
                  <a:gd name="T16" fmla="*/ 3 w 200"/>
                  <a:gd name="T17" fmla="*/ 70 h 156"/>
                  <a:gd name="T18" fmla="*/ 1 w 200"/>
                  <a:gd name="T19" fmla="*/ 35 h 156"/>
                  <a:gd name="T20" fmla="*/ 0 w 200"/>
                  <a:gd name="T21" fmla="*/ 15 h 156"/>
                  <a:gd name="T22" fmla="*/ 43 w 200"/>
                  <a:gd name="T23" fmla="*/ 12 h 156"/>
                  <a:gd name="T24" fmla="*/ 114 w 200"/>
                  <a:gd name="T25" fmla="*/ 7 h 156"/>
                  <a:gd name="T26" fmla="*/ 115 w 200"/>
                  <a:gd name="T27" fmla="*/ 7 h 156"/>
                  <a:gd name="T28" fmla="*/ 135 w 200"/>
                  <a:gd name="T29" fmla="*/ 5 h 156"/>
                  <a:gd name="T30" fmla="*/ 146 w 200"/>
                  <a:gd name="T31" fmla="*/ 4 h 156"/>
                  <a:gd name="T32" fmla="*/ 167 w 200"/>
                  <a:gd name="T33" fmla="*/ 3 h 156"/>
                  <a:gd name="T34" fmla="*/ 172 w 200"/>
                  <a:gd name="T35" fmla="*/ 2 h 156"/>
                  <a:gd name="T36" fmla="*/ 181 w 200"/>
                  <a:gd name="T37" fmla="*/ 2 h 156"/>
                  <a:gd name="T38" fmla="*/ 194 w 200"/>
                  <a:gd name="T39" fmla="*/ 1 h 156"/>
                  <a:gd name="T40" fmla="*/ 198 w 200"/>
                  <a:gd name="T41" fmla="*/ 1 h 156"/>
                  <a:gd name="T42" fmla="*/ 199 w 200"/>
                  <a:gd name="T43" fmla="*/ 0 h 156"/>
                  <a:gd name="T44" fmla="*/ 200 w 200"/>
                  <a:gd name="T45" fmla="*/ 0 h 156"/>
                  <a:gd name="T46" fmla="*/ 200 w 200"/>
                  <a:gd name="T47" fmla="*/ 156 h 156"/>
                  <a:gd name="T48" fmla="*/ 198 w 200"/>
                  <a:gd name="T49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00" h="156">
                    <a:moveTo>
                      <a:pt x="198" y="156"/>
                    </a:moveTo>
                    <a:cubicBezTo>
                      <a:pt x="196" y="156"/>
                      <a:pt x="194" y="156"/>
                      <a:pt x="191" y="156"/>
                    </a:cubicBezTo>
                    <a:cubicBezTo>
                      <a:pt x="181" y="156"/>
                      <a:pt x="170" y="155"/>
                      <a:pt x="160" y="154"/>
                    </a:cubicBezTo>
                    <a:cubicBezTo>
                      <a:pt x="152" y="154"/>
                      <a:pt x="144" y="153"/>
                      <a:pt x="136" y="151"/>
                    </a:cubicBezTo>
                    <a:cubicBezTo>
                      <a:pt x="101" y="146"/>
                      <a:pt x="67" y="135"/>
                      <a:pt x="36" y="120"/>
                    </a:cubicBezTo>
                    <a:cubicBezTo>
                      <a:pt x="35" y="120"/>
                      <a:pt x="34" y="119"/>
                      <a:pt x="33" y="119"/>
                    </a:cubicBezTo>
                    <a:cubicBezTo>
                      <a:pt x="23" y="114"/>
                      <a:pt x="14" y="108"/>
                      <a:pt x="4" y="102"/>
                    </a:cubicBezTo>
                    <a:cubicBezTo>
                      <a:pt x="4" y="90"/>
                      <a:pt x="4" y="90"/>
                      <a:pt x="4" y="90"/>
                    </a:cubicBezTo>
                    <a:cubicBezTo>
                      <a:pt x="3" y="70"/>
                      <a:pt x="3" y="70"/>
                      <a:pt x="3" y="70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114" y="7"/>
                      <a:pt x="114" y="7"/>
                      <a:pt x="114" y="7"/>
                    </a:cubicBezTo>
                    <a:cubicBezTo>
                      <a:pt x="115" y="7"/>
                      <a:pt x="115" y="7"/>
                      <a:pt x="115" y="7"/>
                    </a:cubicBezTo>
                    <a:cubicBezTo>
                      <a:pt x="135" y="5"/>
                      <a:pt x="135" y="5"/>
                      <a:pt x="135" y="5"/>
                    </a:cubicBezTo>
                    <a:cubicBezTo>
                      <a:pt x="146" y="4"/>
                      <a:pt x="146" y="4"/>
                      <a:pt x="146" y="4"/>
                    </a:cubicBezTo>
                    <a:cubicBezTo>
                      <a:pt x="167" y="3"/>
                      <a:pt x="167" y="3"/>
                      <a:pt x="167" y="3"/>
                    </a:cubicBezTo>
                    <a:cubicBezTo>
                      <a:pt x="172" y="2"/>
                      <a:pt x="172" y="2"/>
                      <a:pt x="172" y="2"/>
                    </a:cubicBezTo>
                    <a:cubicBezTo>
                      <a:pt x="181" y="2"/>
                      <a:pt x="181" y="2"/>
                      <a:pt x="181" y="2"/>
                    </a:cubicBezTo>
                    <a:cubicBezTo>
                      <a:pt x="194" y="1"/>
                      <a:pt x="194" y="1"/>
                      <a:pt x="194" y="1"/>
                    </a:cubicBezTo>
                    <a:cubicBezTo>
                      <a:pt x="198" y="1"/>
                      <a:pt x="198" y="1"/>
                      <a:pt x="198" y="1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00" y="156"/>
                      <a:pt x="200" y="156"/>
                      <a:pt x="200" y="156"/>
                    </a:cubicBezTo>
                    <a:cubicBezTo>
                      <a:pt x="200" y="156"/>
                      <a:pt x="199" y="156"/>
                      <a:pt x="198" y="15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58" name="Freeform 59">
                <a:extLst>
                  <a:ext uri="{FF2B5EF4-FFF2-40B4-BE49-F238E27FC236}">
                    <a16:creationId xmlns:a16="http://schemas.microsoft.com/office/drawing/2014/main" id="{8CC9B33C-75BA-406A-B105-FBB4B8EF51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1" y="3470"/>
                <a:ext cx="169" cy="134"/>
              </a:xfrm>
              <a:custGeom>
                <a:avLst/>
                <a:gdLst>
                  <a:gd name="T0" fmla="*/ 31 w 169"/>
                  <a:gd name="T1" fmla="*/ 134 h 134"/>
                  <a:gd name="T2" fmla="*/ 0 w 169"/>
                  <a:gd name="T3" fmla="*/ 53 h 134"/>
                  <a:gd name="T4" fmla="*/ 139 w 169"/>
                  <a:gd name="T5" fmla="*/ 0 h 134"/>
                  <a:gd name="T6" fmla="*/ 169 w 169"/>
                  <a:gd name="T7" fmla="*/ 80 h 134"/>
                  <a:gd name="T8" fmla="*/ 31 w 169"/>
                  <a:gd name="T9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134">
                    <a:moveTo>
                      <a:pt x="31" y="134"/>
                    </a:moveTo>
                    <a:lnTo>
                      <a:pt x="0" y="53"/>
                    </a:lnTo>
                    <a:lnTo>
                      <a:pt x="139" y="0"/>
                    </a:lnTo>
                    <a:lnTo>
                      <a:pt x="169" y="80"/>
                    </a:lnTo>
                    <a:lnTo>
                      <a:pt x="31" y="13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59" name="Freeform 60">
                <a:extLst>
                  <a:ext uri="{FF2B5EF4-FFF2-40B4-BE49-F238E27FC236}">
                    <a16:creationId xmlns:a16="http://schemas.microsoft.com/office/drawing/2014/main" id="{FBDC9E9D-9AAC-4023-AAA2-8B623B1132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0" y="3539"/>
                <a:ext cx="146" cy="115"/>
              </a:xfrm>
              <a:custGeom>
                <a:avLst/>
                <a:gdLst>
                  <a:gd name="T0" fmla="*/ 200 w 200"/>
                  <a:gd name="T1" fmla="*/ 15 h 156"/>
                  <a:gd name="T2" fmla="*/ 199 w 200"/>
                  <a:gd name="T3" fmla="*/ 38 h 156"/>
                  <a:gd name="T4" fmla="*/ 197 w 200"/>
                  <a:gd name="T5" fmla="*/ 76 h 156"/>
                  <a:gd name="T6" fmla="*/ 197 w 200"/>
                  <a:gd name="T7" fmla="*/ 92 h 156"/>
                  <a:gd name="T8" fmla="*/ 197 w 200"/>
                  <a:gd name="T9" fmla="*/ 92 h 156"/>
                  <a:gd name="T10" fmla="*/ 196 w 200"/>
                  <a:gd name="T11" fmla="*/ 92 h 156"/>
                  <a:gd name="T12" fmla="*/ 176 w 200"/>
                  <a:gd name="T13" fmla="*/ 105 h 156"/>
                  <a:gd name="T14" fmla="*/ 163 w 200"/>
                  <a:gd name="T15" fmla="*/ 113 h 156"/>
                  <a:gd name="T16" fmla="*/ 58 w 200"/>
                  <a:gd name="T17" fmla="*/ 150 h 156"/>
                  <a:gd name="T18" fmla="*/ 34 w 200"/>
                  <a:gd name="T19" fmla="*/ 153 h 156"/>
                  <a:gd name="T20" fmla="*/ 2 w 200"/>
                  <a:gd name="T21" fmla="*/ 156 h 156"/>
                  <a:gd name="T22" fmla="*/ 0 w 200"/>
                  <a:gd name="T23" fmla="*/ 156 h 156"/>
                  <a:gd name="T24" fmla="*/ 0 w 200"/>
                  <a:gd name="T25" fmla="*/ 0 h 156"/>
                  <a:gd name="T26" fmla="*/ 1 w 200"/>
                  <a:gd name="T27" fmla="*/ 0 h 156"/>
                  <a:gd name="T28" fmla="*/ 2 w 200"/>
                  <a:gd name="T29" fmla="*/ 1 h 156"/>
                  <a:gd name="T30" fmla="*/ 9 w 200"/>
                  <a:gd name="T31" fmla="*/ 1 h 156"/>
                  <a:gd name="T32" fmla="*/ 12 w 200"/>
                  <a:gd name="T33" fmla="*/ 1 h 156"/>
                  <a:gd name="T34" fmla="*/ 21 w 200"/>
                  <a:gd name="T35" fmla="*/ 2 h 156"/>
                  <a:gd name="T36" fmla="*/ 28 w 200"/>
                  <a:gd name="T37" fmla="*/ 2 h 156"/>
                  <a:gd name="T38" fmla="*/ 37 w 200"/>
                  <a:gd name="T39" fmla="*/ 3 h 156"/>
                  <a:gd name="T40" fmla="*/ 59 w 200"/>
                  <a:gd name="T41" fmla="*/ 5 h 156"/>
                  <a:gd name="T42" fmla="*/ 80 w 200"/>
                  <a:gd name="T43" fmla="*/ 6 h 156"/>
                  <a:gd name="T44" fmla="*/ 81 w 200"/>
                  <a:gd name="T45" fmla="*/ 6 h 156"/>
                  <a:gd name="T46" fmla="*/ 159 w 200"/>
                  <a:gd name="T47" fmla="*/ 12 h 156"/>
                  <a:gd name="T48" fmla="*/ 171 w 200"/>
                  <a:gd name="T49" fmla="*/ 13 h 156"/>
                  <a:gd name="T50" fmla="*/ 200 w 200"/>
                  <a:gd name="T51" fmla="*/ 1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00" h="156">
                    <a:moveTo>
                      <a:pt x="200" y="15"/>
                    </a:moveTo>
                    <a:cubicBezTo>
                      <a:pt x="199" y="38"/>
                      <a:pt x="199" y="38"/>
                      <a:pt x="199" y="38"/>
                    </a:cubicBezTo>
                    <a:cubicBezTo>
                      <a:pt x="197" y="76"/>
                      <a:pt x="197" y="76"/>
                      <a:pt x="197" y="76"/>
                    </a:cubicBezTo>
                    <a:cubicBezTo>
                      <a:pt x="197" y="92"/>
                      <a:pt x="197" y="92"/>
                      <a:pt x="197" y="92"/>
                    </a:cubicBezTo>
                    <a:cubicBezTo>
                      <a:pt x="197" y="92"/>
                      <a:pt x="197" y="92"/>
                      <a:pt x="197" y="92"/>
                    </a:cubicBezTo>
                    <a:cubicBezTo>
                      <a:pt x="196" y="92"/>
                      <a:pt x="196" y="92"/>
                      <a:pt x="196" y="92"/>
                    </a:cubicBezTo>
                    <a:cubicBezTo>
                      <a:pt x="190" y="97"/>
                      <a:pt x="183" y="101"/>
                      <a:pt x="176" y="105"/>
                    </a:cubicBezTo>
                    <a:cubicBezTo>
                      <a:pt x="172" y="108"/>
                      <a:pt x="168" y="110"/>
                      <a:pt x="163" y="113"/>
                    </a:cubicBezTo>
                    <a:cubicBezTo>
                      <a:pt x="131" y="130"/>
                      <a:pt x="96" y="143"/>
                      <a:pt x="58" y="150"/>
                    </a:cubicBezTo>
                    <a:cubicBezTo>
                      <a:pt x="50" y="151"/>
                      <a:pt x="42" y="152"/>
                      <a:pt x="34" y="153"/>
                    </a:cubicBezTo>
                    <a:cubicBezTo>
                      <a:pt x="24" y="155"/>
                      <a:pt x="13" y="155"/>
                      <a:pt x="2" y="156"/>
                    </a:cubicBezTo>
                    <a:cubicBezTo>
                      <a:pt x="2" y="156"/>
                      <a:pt x="1" y="156"/>
                      <a:pt x="0" y="15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159" y="12"/>
                      <a:pt x="159" y="12"/>
                      <a:pt x="159" y="12"/>
                    </a:cubicBezTo>
                    <a:cubicBezTo>
                      <a:pt x="171" y="13"/>
                      <a:pt x="171" y="13"/>
                      <a:pt x="171" y="13"/>
                    </a:cubicBezTo>
                    <a:lnTo>
                      <a:pt x="200" y="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60" name="Freeform 61">
                <a:extLst>
                  <a:ext uri="{FF2B5EF4-FFF2-40B4-BE49-F238E27FC236}">
                    <a16:creationId xmlns:a16="http://schemas.microsoft.com/office/drawing/2014/main" id="{D250D999-B8D0-40C4-ACC9-CFE67ED6B2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2" y="3556"/>
                <a:ext cx="87" cy="71"/>
              </a:xfrm>
              <a:custGeom>
                <a:avLst/>
                <a:gdLst>
                  <a:gd name="T0" fmla="*/ 119 w 119"/>
                  <a:gd name="T1" fmla="*/ 19 h 95"/>
                  <a:gd name="T2" fmla="*/ 118 w 119"/>
                  <a:gd name="T3" fmla="*/ 21 h 95"/>
                  <a:gd name="T4" fmla="*/ 118 w 119"/>
                  <a:gd name="T5" fmla="*/ 21 h 95"/>
                  <a:gd name="T6" fmla="*/ 118 w 119"/>
                  <a:gd name="T7" fmla="*/ 21 h 95"/>
                  <a:gd name="T8" fmla="*/ 113 w 119"/>
                  <a:gd name="T9" fmla="*/ 52 h 95"/>
                  <a:gd name="T10" fmla="*/ 111 w 119"/>
                  <a:gd name="T11" fmla="*/ 62 h 95"/>
                  <a:gd name="T12" fmla="*/ 105 w 119"/>
                  <a:gd name="T13" fmla="*/ 95 h 95"/>
                  <a:gd name="T14" fmla="*/ 76 w 119"/>
                  <a:gd name="T15" fmla="*/ 78 h 95"/>
                  <a:gd name="T16" fmla="*/ 60 w 119"/>
                  <a:gd name="T17" fmla="*/ 68 h 95"/>
                  <a:gd name="T18" fmla="*/ 3 w 119"/>
                  <a:gd name="T19" fmla="*/ 18 h 95"/>
                  <a:gd name="T20" fmla="*/ 1 w 119"/>
                  <a:gd name="T21" fmla="*/ 16 h 95"/>
                  <a:gd name="T22" fmla="*/ 0 w 119"/>
                  <a:gd name="T23" fmla="*/ 15 h 95"/>
                  <a:gd name="T24" fmla="*/ 3 w 119"/>
                  <a:gd name="T25" fmla="*/ 0 h 95"/>
                  <a:gd name="T26" fmla="*/ 3 w 119"/>
                  <a:gd name="T27" fmla="*/ 0 h 95"/>
                  <a:gd name="T28" fmla="*/ 61 w 119"/>
                  <a:gd name="T29" fmla="*/ 9 h 95"/>
                  <a:gd name="T30" fmla="*/ 73 w 119"/>
                  <a:gd name="T31" fmla="*/ 11 h 95"/>
                  <a:gd name="T32" fmla="*/ 119 w 119"/>
                  <a:gd name="T33" fmla="*/ 19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9" h="95">
                    <a:moveTo>
                      <a:pt x="119" y="19"/>
                    </a:moveTo>
                    <a:cubicBezTo>
                      <a:pt x="119" y="19"/>
                      <a:pt x="119" y="20"/>
                      <a:pt x="118" y="21"/>
                    </a:cubicBezTo>
                    <a:cubicBezTo>
                      <a:pt x="118" y="21"/>
                      <a:pt x="118" y="21"/>
                      <a:pt x="118" y="21"/>
                    </a:cubicBezTo>
                    <a:cubicBezTo>
                      <a:pt x="118" y="21"/>
                      <a:pt x="118" y="21"/>
                      <a:pt x="118" y="21"/>
                    </a:cubicBezTo>
                    <a:cubicBezTo>
                      <a:pt x="117" y="31"/>
                      <a:pt x="115" y="41"/>
                      <a:pt x="113" y="52"/>
                    </a:cubicBezTo>
                    <a:cubicBezTo>
                      <a:pt x="112" y="55"/>
                      <a:pt x="112" y="59"/>
                      <a:pt x="111" y="62"/>
                    </a:cubicBezTo>
                    <a:cubicBezTo>
                      <a:pt x="109" y="72"/>
                      <a:pt x="107" y="83"/>
                      <a:pt x="105" y="95"/>
                    </a:cubicBezTo>
                    <a:cubicBezTo>
                      <a:pt x="95" y="90"/>
                      <a:pt x="86" y="84"/>
                      <a:pt x="76" y="78"/>
                    </a:cubicBezTo>
                    <a:cubicBezTo>
                      <a:pt x="71" y="75"/>
                      <a:pt x="66" y="72"/>
                      <a:pt x="60" y="68"/>
                    </a:cubicBezTo>
                    <a:cubicBezTo>
                      <a:pt x="39" y="53"/>
                      <a:pt x="20" y="37"/>
                      <a:pt x="3" y="18"/>
                    </a:cubicBezTo>
                    <a:cubicBezTo>
                      <a:pt x="2" y="17"/>
                      <a:pt x="1" y="17"/>
                      <a:pt x="1" y="16"/>
                    </a:cubicBezTo>
                    <a:cubicBezTo>
                      <a:pt x="1" y="16"/>
                      <a:pt x="1" y="16"/>
                      <a:pt x="0" y="15"/>
                    </a:cubicBezTo>
                    <a:cubicBezTo>
                      <a:pt x="1" y="10"/>
                      <a:pt x="2" y="5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1" y="9"/>
                      <a:pt x="61" y="9"/>
                      <a:pt x="61" y="9"/>
                    </a:cubicBezTo>
                    <a:cubicBezTo>
                      <a:pt x="73" y="11"/>
                      <a:pt x="73" y="11"/>
                      <a:pt x="73" y="11"/>
                    </a:cubicBezTo>
                    <a:lnTo>
                      <a:pt x="119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61" name="Freeform 62">
                <a:extLst>
                  <a:ext uri="{FF2B5EF4-FFF2-40B4-BE49-F238E27FC236}">
                    <a16:creationId xmlns:a16="http://schemas.microsoft.com/office/drawing/2014/main" id="{CF6F2277-F792-4E1B-89ED-F60B421DFB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2" y="3556"/>
                <a:ext cx="87" cy="71"/>
              </a:xfrm>
              <a:custGeom>
                <a:avLst/>
                <a:gdLst>
                  <a:gd name="T0" fmla="*/ 118 w 118"/>
                  <a:gd name="T1" fmla="*/ 19 h 96"/>
                  <a:gd name="T2" fmla="*/ 117 w 118"/>
                  <a:gd name="T3" fmla="*/ 21 h 96"/>
                  <a:gd name="T4" fmla="*/ 117 w 118"/>
                  <a:gd name="T5" fmla="*/ 21 h 96"/>
                  <a:gd name="T6" fmla="*/ 113 w 118"/>
                  <a:gd name="T7" fmla="*/ 52 h 96"/>
                  <a:gd name="T8" fmla="*/ 107 w 118"/>
                  <a:gd name="T9" fmla="*/ 96 h 96"/>
                  <a:gd name="T10" fmla="*/ 104 w 118"/>
                  <a:gd name="T11" fmla="*/ 95 h 96"/>
                  <a:gd name="T12" fmla="*/ 75 w 118"/>
                  <a:gd name="T13" fmla="*/ 78 h 96"/>
                  <a:gd name="T14" fmla="*/ 59 w 118"/>
                  <a:gd name="T15" fmla="*/ 68 h 96"/>
                  <a:gd name="T16" fmla="*/ 2 w 118"/>
                  <a:gd name="T17" fmla="*/ 18 h 96"/>
                  <a:gd name="T18" fmla="*/ 0 w 118"/>
                  <a:gd name="T19" fmla="*/ 16 h 96"/>
                  <a:gd name="T20" fmla="*/ 2 w 118"/>
                  <a:gd name="T21" fmla="*/ 2 h 96"/>
                  <a:gd name="T22" fmla="*/ 2 w 118"/>
                  <a:gd name="T23" fmla="*/ 0 h 96"/>
                  <a:gd name="T24" fmla="*/ 2 w 118"/>
                  <a:gd name="T25" fmla="*/ 0 h 96"/>
                  <a:gd name="T26" fmla="*/ 60 w 118"/>
                  <a:gd name="T27" fmla="*/ 9 h 96"/>
                  <a:gd name="T28" fmla="*/ 72 w 118"/>
                  <a:gd name="T29" fmla="*/ 11 h 96"/>
                  <a:gd name="T30" fmla="*/ 118 w 118"/>
                  <a:gd name="T31" fmla="*/ 1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8" h="96">
                    <a:moveTo>
                      <a:pt x="118" y="19"/>
                    </a:moveTo>
                    <a:cubicBezTo>
                      <a:pt x="118" y="19"/>
                      <a:pt x="118" y="20"/>
                      <a:pt x="117" y="21"/>
                    </a:cubicBezTo>
                    <a:cubicBezTo>
                      <a:pt x="117" y="21"/>
                      <a:pt x="117" y="21"/>
                      <a:pt x="117" y="21"/>
                    </a:cubicBezTo>
                    <a:cubicBezTo>
                      <a:pt x="116" y="28"/>
                      <a:pt x="115" y="38"/>
                      <a:pt x="113" y="52"/>
                    </a:cubicBezTo>
                    <a:cubicBezTo>
                      <a:pt x="111" y="64"/>
                      <a:pt x="109" y="79"/>
                      <a:pt x="107" y="96"/>
                    </a:cubicBezTo>
                    <a:cubicBezTo>
                      <a:pt x="106" y="96"/>
                      <a:pt x="105" y="95"/>
                      <a:pt x="104" y="95"/>
                    </a:cubicBezTo>
                    <a:cubicBezTo>
                      <a:pt x="94" y="90"/>
                      <a:pt x="85" y="84"/>
                      <a:pt x="75" y="78"/>
                    </a:cubicBezTo>
                    <a:cubicBezTo>
                      <a:pt x="70" y="75"/>
                      <a:pt x="65" y="72"/>
                      <a:pt x="59" y="68"/>
                    </a:cubicBezTo>
                    <a:cubicBezTo>
                      <a:pt x="38" y="53"/>
                      <a:pt x="19" y="37"/>
                      <a:pt x="2" y="18"/>
                    </a:cubicBezTo>
                    <a:cubicBezTo>
                      <a:pt x="1" y="17"/>
                      <a:pt x="0" y="17"/>
                      <a:pt x="0" y="16"/>
                    </a:cubicBezTo>
                    <a:cubicBezTo>
                      <a:pt x="1" y="10"/>
                      <a:pt x="1" y="6"/>
                      <a:pt x="2" y="2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72" y="11"/>
                      <a:pt x="72" y="11"/>
                      <a:pt x="72" y="11"/>
                    </a:cubicBezTo>
                    <a:lnTo>
                      <a:pt x="118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62" name="Freeform 63">
                <a:extLst>
                  <a:ext uri="{FF2B5EF4-FFF2-40B4-BE49-F238E27FC236}">
                    <a16:creationId xmlns:a16="http://schemas.microsoft.com/office/drawing/2014/main" id="{320C743B-FD88-4984-84F5-CF9A80A5EC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3" y="3516"/>
                <a:ext cx="87" cy="91"/>
              </a:xfrm>
              <a:custGeom>
                <a:avLst/>
                <a:gdLst>
                  <a:gd name="T0" fmla="*/ 117 w 118"/>
                  <a:gd name="T1" fmla="*/ 74 h 123"/>
                  <a:gd name="T2" fmla="*/ 117 w 118"/>
                  <a:gd name="T3" fmla="*/ 74 h 123"/>
                  <a:gd name="T4" fmla="*/ 116 w 118"/>
                  <a:gd name="T5" fmla="*/ 76 h 123"/>
                  <a:gd name="T6" fmla="*/ 116 w 118"/>
                  <a:gd name="T7" fmla="*/ 76 h 123"/>
                  <a:gd name="T8" fmla="*/ 116 w 118"/>
                  <a:gd name="T9" fmla="*/ 76 h 123"/>
                  <a:gd name="T10" fmla="*/ 81 w 118"/>
                  <a:gd name="T11" fmla="*/ 119 h 123"/>
                  <a:gd name="T12" fmla="*/ 80 w 118"/>
                  <a:gd name="T13" fmla="*/ 119 h 123"/>
                  <a:gd name="T14" fmla="*/ 74 w 118"/>
                  <a:gd name="T15" fmla="*/ 121 h 123"/>
                  <a:gd name="T16" fmla="*/ 74 w 118"/>
                  <a:gd name="T17" fmla="*/ 121 h 123"/>
                  <a:gd name="T18" fmla="*/ 58 w 118"/>
                  <a:gd name="T19" fmla="*/ 123 h 123"/>
                  <a:gd name="T20" fmla="*/ 1 w 118"/>
                  <a:gd name="T21" fmla="*/ 73 h 123"/>
                  <a:gd name="T22" fmla="*/ 1 w 118"/>
                  <a:gd name="T23" fmla="*/ 57 h 123"/>
                  <a:gd name="T24" fmla="*/ 1 w 118"/>
                  <a:gd name="T25" fmla="*/ 55 h 123"/>
                  <a:gd name="T26" fmla="*/ 1 w 118"/>
                  <a:gd name="T27" fmla="*/ 55 h 123"/>
                  <a:gd name="T28" fmla="*/ 38 w 118"/>
                  <a:gd name="T29" fmla="*/ 10 h 123"/>
                  <a:gd name="T30" fmla="*/ 39 w 118"/>
                  <a:gd name="T31" fmla="*/ 9 h 123"/>
                  <a:gd name="T32" fmla="*/ 44 w 118"/>
                  <a:gd name="T33" fmla="*/ 8 h 123"/>
                  <a:gd name="T34" fmla="*/ 113 w 118"/>
                  <a:gd name="T35" fmla="*/ 43 h 123"/>
                  <a:gd name="T36" fmla="*/ 116 w 118"/>
                  <a:gd name="T37" fmla="*/ 49 h 123"/>
                  <a:gd name="T38" fmla="*/ 117 w 118"/>
                  <a:gd name="T39" fmla="*/ 74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8" h="123">
                    <a:moveTo>
                      <a:pt x="117" y="74"/>
                    </a:moveTo>
                    <a:cubicBezTo>
                      <a:pt x="117" y="74"/>
                      <a:pt x="117" y="74"/>
                      <a:pt x="117" y="74"/>
                    </a:cubicBezTo>
                    <a:cubicBezTo>
                      <a:pt x="117" y="74"/>
                      <a:pt x="117" y="75"/>
                      <a:pt x="116" y="76"/>
                    </a:cubicBezTo>
                    <a:cubicBezTo>
                      <a:pt x="116" y="76"/>
                      <a:pt x="116" y="76"/>
                      <a:pt x="116" y="76"/>
                    </a:cubicBezTo>
                    <a:cubicBezTo>
                      <a:pt x="116" y="76"/>
                      <a:pt x="116" y="76"/>
                      <a:pt x="116" y="76"/>
                    </a:cubicBezTo>
                    <a:cubicBezTo>
                      <a:pt x="112" y="95"/>
                      <a:pt x="99" y="111"/>
                      <a:pt x="81" y="119"/>
                    </a:cubicBezTo>
                    <a:cubicBezTo>
                      <a:pt x="81" y="119"/>
                      <a:pt x="80" y="119"/>
                      <a:pt x="80" y="119"/>
                    </a:cubicBezTo>
                    <a:cubicBezTo>
                      <a:pt x="78" y="120"/>
                      <a:pt x="76" y="120"/>
                      <a:pt x="74" y="121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69" y="122"/>
                      <a:pt x="63" y="123"/>
                      <a:pt x="58" y="123"/>
                    </a:cubicBezTo>
                    <a:cubicBezTo>
                      <a:pt x="37" y="108"/>
                      <a:pt x="18" y="92"/>
                      <a:pt x="1" y="73"/>
                    </a:cubicBezTo>
                    <a:cubicBezTo>
                      <a:pt x="0" y="68"/>
                      <a:pt x="0" y="62"/>
                      <a:pt x="1" y="57"/>
                    </a:cubicBezTo>
                    <a:cubicBezTo>
                      <a:pt x="1" y="56"/>
                      <a:pt x="1" y="56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5" y="35"/>
                      <a:pt x="18" y="17"/>
                      <a:pt x="38" y="10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41" y="9"/>
                      <a:pt x="42" y="8"/>
                      <a:pt x="44" y="8"/>
                    </a:cubicBezTo>
                    <a:cubicBezTo>
                      <a:pt x="73" y="0"/>
                      <a:pt x="103" y="16"/>
                      <a:pt x="113" y="43"/>
                    </a:cubicBezTo>
                    <a:cubicBezTo>
                      <a:pt x="114" y="45"/>
                      <a:pt x="115" y="47"/>
                      <a:pt x="116" y="49"/>
                    </a:cubicBezTo>
                    <a:cubicBezTo>
                      <a:pt x="118" y="58"/>
                      <a:pt x="118" y="66"/>
                      <a:pt x="117" y="7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63" name="Freeform 64">
                <a:extLst>
                  <a:ext uri="{FF2B5EF4-FFF2-40B4-BE49-F238E27FC236}">
                    <a16:creationId xmlns:a16="http://schemas.microsoft.com/office/drawing/2014/main" id="{0DCEBE34-F0BB-4498-8A31-A3918D7283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3433"/>
                <a:ext cx="134" cy="80"/>
              </a:xfrm>
              <a:custGeom>
                <a:avLst/>
                <a:gdLst>
                  <a:gd name="T0" fmla="*/ 183 w 183"/>
                  <a:gd name="T1" fmla="*/ 75 h 109"/>
                  <a:gd name="T2" fmla="*/ 174 w 183"/>
                  <a:gd name="T3" fmla="*/ 66 h 109"/>
                  <a:gd name="T4" fmla="*/ 173 w 183"/>
                  <a:gd name="T5" fmla="*/ 0 h 109"/>
                  <a:gd name="T6" fmla="*/ 16 w 183"/>
                  <a:gd name="T7" fmla="*/ 0 h 109"/>
                  <a:gd name="T8" fmla="*/ 12 w 183"/>
                  <a:gd name="T9" fmla="*/ 63 h 109"/>
                  <a:gd name="T10" fmla="*/ 0 w 183"/>
                  <a:gd name="T11" fmla="*/ 67 h 109"/>
                  <a:gd name="T12" fmla="*/ 18 w 183"/>
                  <a:gd name="T13" fmla="*/ 95 h 109"/>
                  <a:gd name="T14" fmla="*/ 20 w 183"/>
                  <a:gd name="T15" fmla="*/ 101 h 109"/>
                  <a:gd name="T16" fmla="*/ 94 w 183"/>
                  <a:gd name="T17" fmla="*/ 105 h 109"/>
                  <a:gd name="T18" fmla="*/ 181 w 183"/>
                  <a:gd name="T19" fmla="*/ 108 h 109"/>
                  <a:gd name="T20" fmla="*/ 182 w 183"/>
                  <a:gd name="T21" fmla="*/ 79 h 109"/>
                  <a:gd name="T22" fmla="*/ 183 w 183"/>
                  <a:gd name="T23" fmla="*/ 7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3" h="109">
                    <a:moveTo>
                      <a:pt x="183" y="75"/>
                    </a:moveTo>
                    <a:cubicBezTo>
                      <a:pt x="174" y="66"/>
                      <a:pt x="174" y="66"/>
                      <a:pt x="174" y="66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6" y="77"/>
                      <a:pt x="11" y="86"/>
                      <a:pt x="18" y="95"/>
                    </a:cubicBezTo>
                    <a:cubicBezTo>
                      <a:pt x="19" y="97"/>
                      <a:pt x="20" y="99"/>
                      <a:pt x="20" y="101"/>
                    </a:cubicBezTo>
                    <a:cubicBezTo>
                      <a:pt x="43" y="105"/>
                      <a:pt x="74" y="105"/>
                      <a:pt x="94" y="105"/>
                    </a:cubicBezTo>
                    <a:cubicBezTo>
                      <a:pt x="112" y="105"/>
                      <a:pt x="156" y="109"/>
                      <a:pt x="181" y="108"/>
                    </a:cubicBezTo>
                    <a:cubicBezTo>
                      <a:pt x="180" y="98"/>
                      <a:pt x="182" y="89"/>
                      <a:pt x="182" y="79"/>
                    </a:cubicBezTo>
                    <a:cubicBezTo>
                      <a:pt x="182" y="77"/>
                      <a:pt x="182" y="76"/>
                      <a:pt x="183" y="75"/>
                    </a:cubicBez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64" name="Freeform 65">
                <a:extLst>
                  <a:ext uri="{FF2B5EF4-FFF2-40B4-BE49-F238E27FC236}">
                    <a16:creationId xmlns:a16="http://schemas.microsoft.com/office/drawing/2014/main" id="{BB7534A8-FAE6-42B8-993E-19937D6D5E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7" y="3488"/>
                <a:ext cx="44" cy="17"/>
              </a:xfrm>
              <a:custGeom>
                <a:avLst/>
                <a:gdLst>
                  <a:gd name="T0" fmla="*/ 0 w 44"/>
                  <a:gd name="T1" fmla="*/ 13 h 17"/>
                  <a:gd name="T2" fmla="*/ 37 w 44"/>
                  <a:gd name="T3" fmla="*/ 0 h 17"/>
                  <a:gd name="T4" fmla="*/ 44 w 44"/>
                  <a:gd name="T5" fmla="*/ 17 h 17"/>
                  <a:gd name="T6" fmla="*/ 0 w 44"/>
                  <a:gd name="T7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17">
                    <a:moveTo>
                      <a:pt x="0" y="13"/>
                    </a:moveTo>
                    <a:lnTo>
                      <a:pt x="37" y="0"/>
                    </a:lnTo>
                    <a:lnTo>
                      <a:pt x="44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65" name="Freeform 66">
                <a:extLst>
                  <a:ext uri="{FF2B5EF4-FFF2-40B4-BE49-F238E27FC236}">
                    <a16:creationId xmlns:a16="http://schemas.microsoft.com/office/drawing/2014/main" id="{7705ED46-CC1A-434F-B3D9-DE94A49923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9" y="3500"/>
                <a:ext cx="115" cy="56"/>
              </a:xfrm>
              <a:custGeom>
                <a:avLst/>
                <a:gdLst>
                  <a:gd name="T0" fmla="*/ 0 w 156"/>
                  <a:gd name="T1" fmla="*/ 17 h 75"/>
                  <a:gd name="T2" fmla="*/ 156 w 156"/>
                  <a:gd name="T3" fmla="*/ 18 h 75"/>
                  <a:gd name="T4" fmla="*/ 13 w 156"/>
                  <a:gd name="T5" fmla="*/ 0 h 75"/>
                  <a:gd name="T6" fmla="*/ 0 w 156"/>
                  <a:gd name="T7" fmla="*/ 1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6" h="75">
                    <a:moveTo>
                      <a:pt x="0" y="17"/>
                    </a:moveTo>
                    <a:cubicBezTo>
                      <a:pt x="0" y="17"/>
                      <a:pt x="63" y="75"/>
                      <a:pt x="156" y="18"/>
                    </a:cubicBezTo>
                    <a:cubicBezTo>
                      <a:pt x="13" y="0"/>
                      <a:pt x="13" y="0"/>
                      <a:pt x="13" y="0"/>
                    </a:cubicBez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F9D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66" name="Freeform 67">
                <a:extLst>
                  <a:ext uri="{FF2B5EF4-FFF2-40B4-BE49-F238E27FC236}">
                    <a16:creationId xmlns:a16="http://schemas.microsoft.com/office/drawing/2014/main" id="{2587F6B6-1B7C-4959-81A3-EC0673D5A6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5" y="3488"/>
                <a:ext cx="119" cy="85"/>
              </a:xfrm>
              <a:custGeom>
                <a:avLst/>
                <a:gdLst>
                  <a:gd name="T0" fmla="*/ 51 w 162"/>
                  <a:gd name="T1" fmla="*/ 0 h 115"/>
                  <a:gd name="T2" fmla="*/ 0 w 162"/>
                  <a:gd name="T3" fmla="*/ 20 h 115"/>
                  <a:gd name="T4" fmla="*/ 7 w 162"/>
                  <a:gd name="T5" fmla="*/ 44 h 115"/>
                  <a:gd name="T6" fmla="*/ 9 w 162"/>
                  <a:gd name="T7" fmla="*/ 48 h 115"/>
                  <a:gd name="T8" fmla="*/ 82 w 162"/>
                  <a:gd name="T9" fmla="*/ 115 h 115"/>
                  <a:gd name="T10" fmla="*/ 162 w 162"/>
                  <a:gd name="T11" fmla="*/ 34 h 115"/>
                  <a:gd name="T12" fmla="*/ 51 w 162"/>
                  <a:gd name="T13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2" h="115">
                    <a:moveTo>
                      <a:pt x="51" y="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1" y="28"/>
                      <a:pt x="2" y="36"/>
                      <a:pt x="7" y="44"/>
                    </a:cubicBezTo>
                    <a:cubicBezTo>
                      <a:pt x="8" y="45"/>
                      <a:pt x="9" y="47"/>
                      <a:pt x="9" y="48"/>
                    </a:cubicBezTo>
                    <a:cubicBezTo>
                      <a:pt x="82" y="115"/>
                      <a:pt x="82" y="115"/>
                      <a:pt x="82" y="115"/>
                    </a:cubicBezTo>
                    <a:cubicBezTo>
                      <a:pt x="162" y="34"/>
                      <a:pt x="162" y="34"/>
                      <a:pt x="162" y="34"/>
                    </a:cubicBez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67" name="Freeform 68">
                <a:extLst>
                  <a:ext uri="{FF2B5EF4-FFF2-40B4-BE49-F238E27FC236}">
                    <a16:creationId xmlns:a16="http://schemas.microsoft.com/office/drawing/2014/main" id="{EADE0D6D-92B4-47CE-923E-0FD1654FC3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8" y="3341"/>
                <a:ext cx="29" cy="67"/>
              </a:xfrm>
              <a:custGeom>
                <a:avLst/>
                <a:gdLst>
                  <a:gd name="T0" fmla="*/ 27 w 39"/>
                  <a:gd name="T1" fmla="*/ 8 h 90"/>
                  <a:gd name="T2" fmla="*/ 13 w 39"/>
                  <a:gd name="T3" fmla="*/ 0 h 90"/>
                  <a:gd name="T4" fmla="*/ 4 w 39"/>
                  <a:gd name="T5" fmla="*/ 25 h 90"/>
                  <a:gd name="T6" fmla="*/ 7 w 39"/>
                  <a:gd name="T7" fmla="*/ 36 h 90"/>
                  <a:gd name="T8" fmla="*/ 11 w 39"/>
                  <a:gd name="T9" fmla="*/ 46 h 90"/>
                  <a:gd name="T10" fmla="*/ 15 w 39"/>
                  <a:gd name="T11" fmla="*/ 58 h 90"/>
                  <a:gd name="T12" fmla="*/ 18 w 39"/>
                  <a:gd name="T13" fmla="*/ 66 h 90"/>
                  <a:gd name="T14" fmla="*/ 21 w 39"/>
                  <a:gd name="T15" fmla="*/ 78 h 90"/>
                  <a:gd name="T16" fmla="*/ 29 w 39"/>
                  <a:gd name="T17" fmla="*/ 90 h 90"/>
                  <a:gd name="T18" fmla="*/ 38 w 39"/>
                  <a:gd name="T19" fmla="*/ 89 h 90"/>
                  <a:gd name="T20" fmla="*/ 39 w 39"/>
                  <a:gd name="T21" fmla="*/ 14 h 90"/>
                  <a:gd name="T22" fmla="*/ 27 w 39"/>
                  <a:gd name="T23" fmla="*/ 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9" h="90">
                    <a:moveTo>
                      <a:pt x="27" y="8"/>
                    </a:moveTo>
                    <a:cubicBezTo>
                      <a:pt x="27" y="8"/>
                      <a:pt x="24" y="0"/>
                      <a:pt x="13" y="0"/>
                    </a:cubicBezTo>
                    <a:cubicBezTo>
                      <a:pt x="13" y="0"/>
                      <a:pt x="0" y="2"/>
                      <a:pt x="4" y="25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8" y="66"/>
                      <a:pt x="18" y="66"/>
                      <a:pt x="18" y="66"/>
                    </a:cubicBezTo>
                    <a:cubicBezTo>
                      <a:pt x="18" y="66"/>
                      <a:pt x="21" y="74"/>
                      <a:pt x="21" y="78"/>
                    </a:cubicBezTo>
                    <a:cubicBezTo>
                      <a:pt x="21" y="78"/>
                      <a:pt x="20" y="87"/>
                      <a:pt x="29" y="90"/>
                    </a:cubicBezTo>
                    <a:cubicBezTo>
                      <a:pt x="29" y="90"/>
                      <a:pt x="36" y="89"/>
                      <a:pt x="38" y="89"/>
                    </a:cubicBezTo>
                    <a:cubicBezTo>
                      <a:pt x="38" y="89"/>
                      <a:pt x="37" y="70"/>
                      <a:pt x="39" y="14"/>
                    </a:cubicBezTo>
                    <a:lnTo>
                      <a:pt x="27" y="8"/>
                    </a:ln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68" name="Freeform 69">
                <a:extLst>
                  <a:ext uri="{FF2B5EF4-FFF2-40B4-BE49-F238E27FC236}">
                    <a16:creationId xmlns:a16="http://schemas.microsoft.com/office/drawing/2014/main" id="{72E80437-B64C-4269-ACEE-F194E4B334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0" y="3341"/>
                <a:ext cx="28" cy="67"/>
              </a:xfrm>
              <a:custGeom>
                <a:avLst/>
                <a:gdLst>
                  <a:gd name="T0" fmla="*/ 11 w 39"/>
                  <a:gd name="T1" fmla="*/ 8 h 90"/>
                  <a:gd name="T2" fmla="*/ 25 w 39"/>
                  <a:gd name="T3" fmla="*/ 0 h 90"/>
                  <a:gd name="T4" fmla="*/ 34 w 39"/>
                  <a:gd name="T5" fmla="*/ 25 h 90"/>
                  <a:gd name="T6" fmla="*/ 32 w 39"/>
                  <a:gd name="T7" fmla="*/ 36 h 90"/>
                  <a:gd name="T8" fmla="*/ 28 w 39"/>
                  <a:gd name="T9" fmla="*/ 47 h 90"/>
                  <a:gd name="T10" fmla="*/ 24 w 39"/>
                  <a:gd name="T11" fmla="*/ 58 h 90"/>
                  <a:gd name="T12" fmla="*/ 21 w 39"/>
                  <a:gd name="T13" fmla="*/ 66 h 90"/>
                  <a:gd name="T14" fmla="*/ 18 w 39"/>
                  <a:gd name="T15" fmla="*/ 78 h 90"/>
                  <a:gd name="T16" fmla="*/ 10 w 39"/>
                  <a:gd name="T17" fmla="*/ 90 h 90"/>
                  <a:gd name="T18" fmla="*/ 1 w 39"/>
                  <a:gd name="T19" fmla="*/ 89 h 90"/>
                  <a:gd name="T20" fmla="*/ 0 w 39"/>
                  <a:gd name="T21" fmla="*/ 14 h 90"/>
                  <a:gd name="T22" fmla="*/ 11 w 39"/>
                  <a:gd name="T23" fmla="*/ 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9" h="90">
                    <a:moveTo>
                      <a:pt x="11" y="8"/>
                    </a:moveTo>
                    <a:cubicBezTo>
                      <a:pt x="11" y="8"/>
                      <a:pt x="14" y="0"/>
                      <a:pt x="25" y="0"/>
                    </a:cubicBezTo>
                    <a:cubicBezTo>
                      <a:pt x="25" y="0"/>
                      <a:pt x="39" y="2"/>
                      <a:pt x="34" y="25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24" y="58"/>
                      <a:pt x="24" y="58"/>
                      <a:pt x="24" y="58"/>
                    </a:cubicBezTo>
                    <a:cubicBezTo>
                      <a:pt x="21" y="66"/>
                      <a:pt x="21" y="66"/>
                      <a:pt x="21" y="66"/>
                    </a:cubicBezTo>
                    <a:cubicBezTo>
                      <a:pt x="21" y="66"/>
                      <a:pt x="17" y="74"/>
                      <a:pt x="18" y="78"/>
                    </a:cubicBezTo>
                    <a:cubicBezTo>
                      <a:pt x="18" y="78"/>
                      <a:pt x="19" y="87"/>
                      <a:pt x="10" y="90"/>
                    </a:cubicBezTo>
                    <a:cubicBezTo>
                      <a:pt x="10" y="90"/>
                      <a:pt x="3" y="90"/>
                      <a:pt x="1" y="89"/>
                    </a:cubicBezTo>
                    <a:cubicBezTo>
                      <a:pt x="1" y="89"/>
                      <a:pt x="2" y="70"/>
                      <a:pt x="0" y="14"/>
                    </a:cubicBezTo>
                    <a:lnTo>
                      <a:pt x="11" y="8"/>
                    </a:ln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69" name="Freeform 70">
                <a:extLst>
                  <a:ext uri="{FF2B5EF4-FFF2-40B4-BE49-F238E27FC236}">
                    <a16:creationId xmlns:a16="http://schemas.microsoft.com/office/drawing/2014/main" id="{596BFB23-C2E8-40EB-939D-58944E8DA4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5" y="3272"/>
                <a:ext cx="147" cy="210"/>
              </a:xfrm>
              <a:custGeom>
                <a:avLst/>
                <a:gdLst>
                  <a:gd name="T0" fmla="*/ 197 w 201"/>
                  <a:gd name="T1" fmla="*/ 195 h 283"/>
                  <a:gd name="T2" fmla="*/ 102 w 201"/>
                  <a:gd name="T3" fmla="*/ 283 h 283"/>
                  <a:gd name="T4" fmla="*/ 101 w 201"/>
                  <a:gd name="T5" fmla="*/ 283 h 283"/>
                  <a:gd name="T6" fmla="*/ 97 w 201"/>
                  <a:gd name="T7" fmla="*/ 283 h 283"/>
                  <a:gd name="T8" fmla="*/ 5 w 201"/>
                  <a:gd name="T9" fmla="*/ 195 h 283"/>
                  <a:gd name="T10" fmla="*/ 0 w 201"/>
                  <a:gd name="T11" fmla="*/ 39 h 283"/>
                  <a:gd name="T12" fmla="*/ 13 w 201"/>
                  <a:gd name="T13" fmla="*/ 0 h 283"/>
                  <a:gd name="T14" fmla="*/ 188 w 201"/>
                  <a:gd name="T15" fmla="*/ 0 h 283"/>
                  <a:gd name="T16" fmla="*/ 201 w 201"/>
                  <a:gd name="T17" fmla="*/ 39 h 283"/>
                  <a:gd name="T18" fmla="*/ 197 w 201"/>
                  <a:gd name="T19" fmla="*/ 195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1" h="283">
                    <a:moveTo>
                      <a:pt x="197" y="195"/>
                    </a:moveTo>
                    <a:cubicBezTo>
                      <a:pt x="197" y="215"/>
                      <a:pt x="157" y="283"/>
                      <a:pt x="102" y="283"/>
                    </a:cubicBezTo>
                    <a:cubicBezTo>
                      <a:pt x="102" y="283"/>
                      <a:pt x="102" y="283"/>
                      <a:pt x="101" y="283"/>
                    </a:cubicBezTo>
                    <a:cubicBezTo>
                      <a:pt x="100" y="283"/>
                      <a:pt x="98" y="283"/>
                      <a:pt x="97" y="283"/>
                    </a:cubicBezTo>
                    <a:cubicBezTo>
                      <a:pt x="43" y="282"/>
                      <a:pt x="5" y="216"/>
                      <a:pt x="5" y="195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201" y="39"/>
                      <a:pt x="201" y="39"/>
                      <a:pt x="201" y="39"/>
                    </a:cubicBezTo>
                    <a:lnTo>
                      <a:pt x="197" y="195"/>
                    </a:ln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70" name="Freeform 71">
                <a:extLst>
                  <a:ext uri="{FF2B5EF4-FFF2-40B4-BE49-F238E27FC236}">
                    <a16:creationId xmlns:a16="http://schemas.microsoft.com/office/drawing/2014/main" id="{70556D47-132B-47FC-A6F8-177A33CC54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5" y="3328"/>
                <a:ext cx="147" cy="156"/>
              </a:xfrm>
              <a:custGeom>
                <a:avLst/>
                <a:gdLst>
                  <a:gd name="T0" fmla="*/ 192 w 201"/>
                  <a:gd name="T1" fmla="*/ 0 h 210"/>
                  <a:gd name="T2" fmla="*/ 191 w 201"/>
                  <a:gd name="T3" fmla="*/ 64 h 210"/>
                  <a:gd name="T4" fmla="*/ 191 w 201"/>
                  <a:gd name="T5" fmla="*/ 67 h 210"/>
                  <a:gd name="T6" fmla="*/ 193 w 201"/>
                  <a:gd name="T7" fmla="*/ 76 h 210"/>
                  <a:gd name="T8" fmla="*/ 189 w 201"/>
                  <a:gd name="T9" fmla="*/ 95 h 210"/>
                  <a:gd name="T10" fmla="*/ 190 w 201"/>
                  <a:gd name="T11" fmla="*/ 108 h 210"/>
                  <a:gd name="T12" fmla="*/ 184 w 201"/>
                  <a:gd name="T13" fmla="*/ 126 h 210"/>
                  <a:gd name="T14" fmla="*/ 161 w 201"/>
                  <a:gd name="T15" fmla="*/ 165 h 210"/>
                  <a:gd name="T16" fmla="*/ 149 w 201"/>
                  <a:gd name="T17" fmla="*/ 171 h 210"/>
                  <a:gd name="T18" fmla="*/ 149 w 201"/>
                  <a:gd name="T19" fmla="*/ 172 h 210"/>
                  <a:gd name="T20" fmla="*/ 134 w 201"/>
                  <a:gd name="T21" fmla="*/ 181 h 210"/>
                  <a:gd name="T22" fmla="*/ 132 w 201"/>
                  <a:gd name="T23" fmla="*/ 183 h 210"/>
                  <a:gd name="T24" fmla="*/ 99 w 201"/>
                  <a:gd name="T25" fmla="*/ 195 h 210"/>
                  <a:gd name="T26" fmla="*/ 76 w 201"/>
                  <a:gd name="T27" fmla="*/ 186 h 210"/>
                  <a:gd name="T28" fmla="*/ 52 w 201"/>
                  <a:gd name="T29" fmla="*/ 169 h 210"/>
                  <a:gd name="T30" fmla="*/ 34 w 201"/>
                  <a:gd name="T31" fmla="*/ 157 h 210"/>
                  <a:gd name="T32" fmla="*/ 25 w 201"/>
                  <a:gd name="T33" fmla="*/ 146 h 210"/>
                  <a:gd name="T34" fmla="*/ 12 w 201"/>
                  <a:gd name="T35" fmla="*/ 118 h 210"/>
                  <a:gd name="T36" fmla="*/ 10 w 201"/>
                  <a:gd name="T37" fmla="*/ 100 h 210"/>
                  <a:gd name="T38" fmla="*/ 10 w 201"/>
                  <a:gd name="T39" fmla="*/ 2 h 210"/>
                  <a:gd name="T40" fmla="*/ 0 w 201"/>
                  <a:gd name="T41" fmla="*/ 6 h 210"/>
                  <a:gd name="T42" fmla="*/ 4 w 201"/>
                  <a:gd name="T43" fmla="*/ 120 h 210"/>
                  <a:gd name="T44" fmla="*/ 96 w 201"/>
                  <a:gd name="T45" fmla="*/ 210 h 210"/>
                  <a:gd name="T46" fmla="*/ 101 w 201"/>
                  <a:gd name="T47" fmla="*/ 210 h 210"/>
                  <a:gd name="T48" fmla="*/ 102 w 201"/>
                  <a:gd name="T49" fmla="*/ 210 h 210"/>
                  <a:gd name="T50" fmla="*/ 196 w 201"/>
                  <a:gd name="T51" fmla="*/ 120 h 210"/>
                  <a:gd name="T52" fmla="*/ 201 w 201"/>
                  <a:gd name="T53" fmla="*/ 0 h 210"/>
                  <a:gd name="T54" fmla="*/ 192 w 201"/>
                  <a:gd name="T55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1" h="210">
                    <a:moveTo>
                      <a:pt x="192" y="0"/>
                    </a:moveTo>
                    <a:cubicBezTo>
                      <a:pt x="191" y="64"/>
                      <a:pt x="191" y="64"/>
                      <a:pt x="191" y="64"/>
                    </a:cubicBezTo>
                    <a:cubicBezTo>
                      <a:pt x="191" y="65"/>
                      <a:pt x="191" y="66"/>
                      <a:pt x="191" y="67"/>
                    </a:cubicBezTo>
                    <a:cubicBezTo>
                      <a:pt x="192" y="70"/>
                      <a:pt x="193" y="73"/>
                      <a:pt x="193" y="76"/>
                    </a:cubicBezTo>
                    <a:cubicBezTo>
                      <a:pt x="193" y="83"/>
                      <a:pt x="191" y="89"/>
                      <a:pt x="189" y="95"/>
                    </a:cubicBezTo>
                    <a:cubicBezTo>
                      <a:pt x="191" y="100"/>
                      <a:pt x="191" y="104"/>
                      <a:pt x="190" y="108"/>
                    </a:cubicBezTo>
                    <a:cubicBezTo>
                      <a:pt x="191" y="115"/>
                      <a:pt x="189" y="122"/>
                      <a:pt x="184" y="126"/>
                    </a:cubicBezTo>
                    <a:cubicBezTo>
                      <a:pt x="180" y="142"/>
                      <a:pt x="172" y="153"/>
                      <a:pt x="161" y="165"/>
                    </a:cubicBezTo>
                    <a:cubicBezTo>
                      <a:pt x="158" y="169"/>
                      <a:pt x="153" y="171"/>
                      <a:pt x="149" y="171"/>
                    </a:cubicBezTo>
                    <a:cubicBezTo>
                      <a:pt x="149" y="171"/>
                      <a:pt x="149" y="172"/>
                      <a:pt x="149" y="172"/>
                    </a:cubicBezTo>
                    <a:cubicBezTo>
                      <a:pt x="145" y="178"/>
                      <a:pt x="140" y="181"/>
                      <a:pt x="134" y="181"/>
                    </a:cubicBezTo>
                    <a:cubicBezTo>
                      <a:pt x="132" y="183"/>
                      <a:pt x="132" y="183"/>
                      <a:pt x="132" y="183"/>
                    </a:cubicBezTo>
                    <a:cubicBezTo>
                      <a:pt x="99" y="195"/>
                      <a:pt x="99" y="195"/>
                      <a:pt x="99" y="195"/>
                    </a:cubicBezTo>
                    <a:cubicBezTo>
                      <a:pt x="76" y="186"/>
                      <a:pt x="76" y="186"/>
                      <a:pt x="76" y="186"/>
                    </a:cubicBezTo>
                    <a:cubicBezTo>
                      <a:pt x="52" y="169"/>
                      <a:pt x="52" y="169"/>
                      <a:pt x="52" y="169"/>
                    </a:cubicBezTo>
                    <a:cubicBezTo>
                      <a:pt x="34" y="157"/>
                      <a:pt x="34" y="157"/>
                      <a:pt x="34" y="157"/>
                    </a:cubicBezTo>
                    <a:cubicBezTo>
                      <a:pt x="25" y="146"/>
                      <a:pt x="25" y="146"/>
                      <a:pt x="25" y="146"/>
                    </a:cubicBezTo>
                    <a:cubicBezTo>
                      <a:pt x="12" y="118"/>
                      <a:pt x="12" y="118"/>
                      <a:pt x="12" y="118"/>
                    </a:cubicBezTo>
                    <a:cubicBezTo>
                      <a:pt x="10" y="100"/>
                      <a:pt x="10" y="100"/>
                      <a:pt x="10" y="100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" y="120"/>
                      <a:pt x="4" y="120"/>
                      <a:pt x="4" y="120"/>
                    </a:cubicBezTo>
                    <a:cubicBezTo>
                      <a:pt x="4" y="137"/>
                      <a:pt x="43" y="209"/>
                      <a:pt x="96" y="210"/>
                    </a:cubicBezTo>
                    <a:cubicBezTo>
                      <a:pt x="98" y="210"/>
                      <a:pt x="100" y="210"/>
                      <a:pt x="101" y="210"/>
                    </a:cubicBezTo>
                    <a:cubicBezTo>
                      <a:pt x="101" y="210"/>
                      <a:pt x="102" y="210"/>
                      <a:pt x="102" y="210"/>
                    </a:cubicBezTo>
                    <a:cubicBezTo>
                      <a:pt x="157" y="210"/>
                      <a:pt x="196" y="137"/>
                      <a:pt x="196" y="120"/>
                    </a:cubicBezTo>
                    <a:cubicBezTo>
                      <a:pt x="201" y="0"/>
                      <a:pt x="201" y="0"/>
                      <a:pt x="201" y="0"/>
                    </a:cubicBezTo>
                    <a:lnTo>
                      <a:pt x="19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71" name="Freeform 72">
                <a:extLst>
                  <a:ext uri="{FF2B5EF4-FFF2-40B4-BE49-F238E27FC236}">
                    <a16:creationId xmlns:a16="http://schemas.microsoft.com/office/drawing/2014/main" id="{9377D52A-2F70-455F-AA02-C7A10207F5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0" y="3358"/>
                <a:ext cx="11" cy="10"/>
              </a:xfrm>
              <a:custGeom>
                <a:avLst/>
                <a:gdLst>
                  <a:gd name="T0" fmla="*/ 8 w 15"/>
                  <a:gd name="T1" fmla="*/ 14 h 14"/>
                  <a:gd name="T2" fmla="*/ 15 w 15"/>
                  <a:gd name="T3" fmla="*/ 7 h 14"/>
                  <a:gd name="T4" fmla="*/ 7 w 15"/>
                  <a:gd name="T5" fmla="*/ 0 h 14"/>
                  <a:gd name="T6" fmla="*/ 0 w 15"/>
                  <a:gd name="T7" fmla="*/ 7 h 14"/>
                  <a:gd name="T8" fmla="*/ 8 w 15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4">
                    <a:moveTo>
                      <a:pt x="8" y="14"/>
                    </a:moveTo>
                    <a:cubicBezTo>
                      <a:pt x="12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8" y="1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72" name="Oval 73">
                <a:extLst>
                  <a:ext uri="{FF2B5EF4-FFF2-40B4-BE49-F238E27FC236}">
                    <a16:creationId xmlns:a16="http://schemas.microsoft.com/office/drawing/2014/main" id="{DF36A51C-5C89-4777-BC1B-8CBA5CE75D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3357"/>
                <a:ext cx="11" cy="1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73" name="Freeform 74">
                <a:extLst>
                  <a:ext uri="{FF2B5EF4-FFF2-40B4-BE49-F238E27FC236}">
                    <a16:creationId xmlns:a16="http://schemas.microsoft.com/office/drawing/2014/main" id="{DE35DB45-F7F4-4177-B5D3-8EF237E820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8" y="3423"/>
                <a:ext cx="39" cy="8"/>
              </a:xfrm>
              <a:custGeom>
                <a:avLst/>
                <a:gdLst>
                  <a:gd name="T0" fmla="*/ 25 w 53"/>
                  <a:gd name="T1" fmla="*/ 11 h 11"/>
                  <a:gd name="T2" fmla="*/ 3 w 53"/>
                  <a:gd name="T3" fmla="*/ 6 h 11"/>
                  <a:gd name="T4" fmla="*/ 1 w 53"/>
                  <a:gd name="T5" fmla="*/ 2 h 11"/>
                  <a:gd name="T6" fmla="*/ 6 w 53"/>
                  <a:gd name="T7" fmla="*/ 0 h 11"/>
                  <a:gd name="T8" fmla="*/ 48 w 53"/>
                  <a:gd name="T9" fmla="*/ 0 h 11"/>
                  <a:gd name="T10" fmla="*/ 52 w 53"/>
                  <a:gd name="T11" fmla="*/ 2 h 11"/>
                  <a:gd name="T12" fmla="*/ 50 w 53"/>
                  <a:gd name="T13" fmla="*/ 6 h 11"/>
                  <a:gd name="T14" fmla="*/ 25 w 53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" h="11">
                    <a:moveTo>
                      <a:pt x="25" y="11"/>
                    </a:moveTo>
                    <a:cubicBezTo>
                      <a:pt x="11" y="11"/>
                      <a:pt x="3" y="6"/>
                      <a:pt x="3" y="6"/>
                    </a:cubicBezTo>
                    <a:cubicBezTo>
                      <a:pt x="1" y="5"/>
                      <a:pt x="0" y="3"/>
                      <a:pt x="1" y="2"/>
                    </a:cubicBezTo>
                    <a:cubicBezTo>
                      <a:pt x="2" y="0"/>
                      <a:pt x="4" y="0"/>
                      <a:pt x="6" y="0"/>
                    </a:cubicBezTo>
                    <a:cubicBezTo>
                      <a:pt x="6" y="1"/>
                      <a:pt x="22" y="9"/>
                      <a:pt x="48" y="0"/>
                    </a:cubicBezTo>
                    <a:cubicBezTo>
                      <a:pt x="50" y="0"/>
                      <a:pt x="52" y="1"/>
                      <a:pt x="52" y="2"/>
                    </a:cubicBezTo>
                    <a:cubicBezTo>
                      <a:pt x="53" y="4"/>
                      <a:pt x="52" y="6"/>
                      <a:pt x="50" y="6"/>
                    </a:cubicBezTo>
                    <a:cubicBezTo>
                      <a:pt x="40" y="10"/>
                      <a:pt x="32" y="11"/>
                      <a:pt x="25" y="11"/>
                    </a:cubicBezTo>
                    <a:close/>
                  </a:path>
                </a:pathLst>
              </a:custGeom>
              <a:solidFill>
                <a:srgbClr val="EE4D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74" name="Freeform 75">
                <a:extLst>
                  <a:ext uri="{FF2B5EF4-FFF2-40B4-BE49-F238E27FC236}">
                    <a16:creationId xmlns:a16="http://schemas.microsoft.com/office/drawing/2014/main" id="{135A3B81-DBB2-4F04-AFB2-A259E302B4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0" y="3443"/>
                <a:ext cx="118" cy="47"/>
              </a:xfrm>
              <a:custGeom>
                <a:avLst/>
                <a:gdLst>
                  <a:gd name="T0" fmla="*/ 1 w 161"/>
                  <a:gd name="T1" fmla="*/ 16 h 64"/>
                  <a:gd name="T2" fmla="*/ 1 w 161"/>
                  <a:gd name="T3" fmla="*/ 5 h 64"/>
                  <a:gd name="T4" fmla="*/ 76 w 161"/>
                  <a:gd name="T5" fmla="*/ 53 h 64"/>
                  <a:gd name="T6" fmla="*/ 81 w 161"/>
                  <a:gd name="T7" fmla="*/ 53 h 64"/>
                  <a:gd name="T8" fmla="*/ 82 w 161"/>
                  <a:gd name="T9" fmla="*/ 53 h 64"/>
                  <a:gd name="T10" fmla="*/ 161 w 161"/>
                  <a:gd name="T11" fmla="*/ 0 h 64"/>
                  <a:gd name="T12" fmla="*/ 160 w 161"/>
                  <a:gd name="T13" fmla="*/ 18 h 64"/>
                  <a:gd name="T14" fmla="*/ 82 w 161"/>
                  <a:gd name="T15" fmla="*/ 64 h 64"/>
                  <a:gd name="T16" fmla="*/ 81 w 161"/>
                  <a:gd name="T17" fmla="*/ 64 h 64"/>
                  <a:gd name="T18" fmla="*/ 76 w 161"/>
                  <a:gd name="T19" fmla="*/ 64 h 64"/>
                  <a:gd name="T20" fmla="*/ 0 w 161"/>
                  <a:gd name="T21" fmla="*/ 21 h 64"/>
                  <a:gd name="T22" fmla="*/ 1 w 161"/>
                  <a:gd name="T23" fmla="*/ 16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1" h="64">
                    <a:moveTo>
                      <a:pt x="1" y="16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18" y="28"/>
                      <a:pt x="44" y="52"/>
                      <a:pt x="76" y="53"/>
                    </a:cubicBezTo>
                    <a:cubicBezTo>
                      <a:pt x="78" y="53"/>
                      <a:pt x="79" y="53"/>
                      <a:pt x="81" y="53"/>
                    </a:cubicBezTo>
                    <a:cubicBezTo>
                      <a:pt x="81" y="53"/>
                      <a:pt x="81" y="53"/>
                      <a:pt x="82" y="53"/>
                    </a:cubicBezTo>
                    <a:cubicBezTo>
                      <a:pt x="116" y="53"/>
                      <a:pt x="144" y="25"/>
                      <a:pt x="161" y="0"/>
                    </a:cubicBezTo>
                    <a:cubicBezTo>
                      <a:pt x="160" y="18"/>
                      <a:pt x="160" y="18"/>
                      <a:pt x="160" y="18"/>
                    </a:cubicBezTo>
                    <a:cubicBezTo>
                      <a:pt x="144" y="43"/>
                      <a:pt x="116" y="64"/>
                      <a:pt x="82" y="64"/>
                    </a:cubicBezTo>
                    <a:cubicBezTo>
                      <a:pt x="81" y="64"/>
                      <a:pt x="81" y="64"/>
                      <a:pt x="81" y="64"/>
                    </a:cubicBezTo>
                    <a:cubicBezTo>
                      <a:pt x="79" y="64"/>
                      <a:pt x="78" y="64"/>
                      <a:pt x="76" y="64"/>
                    </a:cubicBezTo>
                    <a:cubicBezTo>
                      <a:pt x="44" y="63"/>
                      <a:pt x="17" y="45"/>
                      <a:pt x="0" y="21"/>
                    </a:cubicBezTo>
                    <a:lnTo>
                      <a:pt x="1" y="16"/>
                    </a:lnTo>
                    <a:close/>
                  </a:path>
                </a:pathLst>
              </a:custGeom>
              <a:solidFill>
                <a:srgbClr val="AB84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75" name="Freeform 76">
                <a:extLst>
                  <a:ext uri="{FF2B5EF4-FFF2-40B4-BE49-F238E27FC236}">
                    <a16:creationId xmlns:a16="http://schemas.microsoft.com/office/drawing/2014/main" id="{A396A2A0-F3F7-48E6-AD26-E4D40862F4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42" y="3404"/>
                <a:ext cx="71" cy="69"/>
              </a:xfrm>
              <a:custGeom>
                <a:avLst/>
                <a:gdLst>
                  <a:gd name="T0" fmla="*/ 97 w 97"/>
                  <a:gd name="T1" fmla="*/ 72 h 93"/>
                  <a:gd name="T2" fmla="*/ 96 w 97"/>
                  <a:gd name="T3" fmla="*/ 67 h 93"/>
                  <a:gd name="T4" fmla="*/ 96 w 97"/>
                  <a:gd name="T5" fmla="*/ 48 h 93"/>
                  <a:gd name="T6" fmla="*/ 96 w 97"/>
                  <a:gd name="T7" fmla="*/ 48 h 93"/>
                  <a:gd name="T8" fmla="*/ 93 w 97"/>
                  <a:gd name="T9" fmla="*/ 39 h 93"/>
                  <a:gd name="T10" fmla="*/ 87 w 97"/>
                  <a:gd name="T11" fmla="*/ 26 h 93"/>
                  <a:gd name="T12" fmla="*/ 87 w 97"/>
                  <a:gd name="T13" fmla="*/ 26 h 93"/>
                  <a:gd name="T14" fmla="*/ 49 w 97"/>
                  <a:gd name="T15" fmla="*/ 0 h 93"/>
                  <a:gd name="T16" fmla="*/ 10 w 97"/>
                  <a:gd name="T17" fmla="*/ 26 h 93"/>
                  <a:gd name="T18" fmla="*/ 10 w 97"/>
                  <a:gd name="T19" fmla="*/ 26 h 93"/>
                  <a:gd name="T20" fmla="*/ 4 w 97"/>
                  <a:gd name="T21" fmla="*/ 39 h 93"/>
                  <a:gd name="T22" fmla="*/ 1 w 97"/>
                  <a:gd name="T23" fmla="*/ 48 h 93"/>
                  <a:gd name="T24" fmla="*/ 1 w 97"/>
                  <a:gd name="T25" fmla="*/ 48 h 93"/>
                  <a:gd name="T26" fmla="*/ 1 w 97"/>
                  <a:gd name="T27" fmla="*/ 67 h 93"/>
                  <a:gd name="T28" fmla="*/ 1 w 97"/>
                  <a:gd name="T29" fmla="*/ 67 h 93"/>
                  <a:gd name="T30" fmla="*/ 1 w 97"/>
                  <a:gd name="T31" fmla="*/ 69 h 93"/>
                  <a:gd name="T32" fmla="*/ 1 w 97"/>
                  <a:gd name="T33" fmla="*/ 72 h 93"/>
                  <a:gd name="T34" fmla="*/ 1 w 97"/>
                  <a:gd name="T35" fmla="*/ 86 h 93"/>
                  <a:gd name="T36" fmla="*/ 10 w 97"/>
                  <a:gd name="T37" fmla="*/ 88 h 93"/>
                  <a:gd name="T38" fmla="*/ 48 w 97"/>
                  <a:gd name="T39" fmla="*/ 93 h 93"/>
                  <a:gd name="T40" fmla="*/ 48 w 97"/>
                  <a:gd name="T41" fmla="*/ 93 h 93"/>
                  <a:gd name="T42" fmla="*/ 49 w 97"/>
                  <a:gd name="T43" fmla="*/ 93 h 93"/>
                  <a:gd name="T44" fmla="*/ 87 w 97"/>
                  <a:gd name="T45" fmla="*/ 88 h 93"/>
                  <a:gd name="T46" fmla="*/ 95 w 97"/>
                  <a:gd name="T47" fmla="*/ 86 h 93"/>
                  <a:gd name="T48" fmla="*/ 97 w 97"/>
                  <a:gd name="T49" fmla="*/ 78 h 93"/>
                  <a:gd name="T50" fmla="*/ 97 w 97"/>
                  <a:gd name="T51" fmla="*/ 72 h 93"/>
                  <a:gd name="T52" fmla="*/ 19 w 97"/>
                  <a:gd name="T53" fmla="*/ 63 h 93"/>
                  <a:gd name="T54" fmla="*/ 19 w 97"/>
                  <a:gd name="T55" fmla="*/ 53 h 93"/>
                  <a:gd name="T56" fmla="*/ 19 w 97"/>
                  <a:gd name="T57" fmla="*/ 42 h 93"/>
                  <a:gd name="T58" fmla="*/ 19 w 97"/>
                  <a:gd name="T59" fmla="*/ 49 h 93"/>
                  <a:gd name="T60" fmla="*/ 21 w 97"/>
                  <a:gd name="T61" fmla="*/ 39 h 93"/>
                  <a:gd name="T62" fmla="*/ 24 w 97"/>
                  <a:gd name="T63" fmla="*/ 31 h 93"/>
                  <a:gd name="T64" fmla="*/ 27 w 97"/>
                  <a:gd name="T65" fmla="*/ 26 h 93"/>
                  <a:gd name="T66" fmla="*/ 49 w 97"/>
                  <a:gd name="T67" fmla="*/ 17 h 93"/>
                  <a:gd name="T68" fmla="*/ 70 w 97"/>
                  <a:gd name="T69" fmla="*/ 26 h 93"/>
                  <a:gd name="T70" fmla="*/ 74 w 97"/>
                  <a:gd name="T71" fmla="*/ 31 h 93"/>
                  <a:gd name="T72" fmla="*/ 76 w 97"/>
                  <a:gd name="T73" fmla="*/ 39 h 93"/>
                  <a:gd name="T74" fmla="*/ 78 w 97"/>
                  <a:gd name="T75" fmla="*/ 49 h 93"/>
                  <a:gd name="T76" fmla="*/ 78 w 97"/>
                  <a:gd name="T77" fmla="*/ 42 h 93"/>
                  <a:gd name="T78" fmla="*/ 78 w 97"/>
                  <a:gd name="T79" fmla="*/ 53 h 93"/>
                  <a:gd name="T80" fmla="*/ 78 w 97"/>
                  <a:gd name="T81" fmla="*/ 63 h 93"/>
                  <a:gd name="T82" fmla="*/ 49 w 97"/>
                  <a:gd name="T83" fmla="*/ 67 h 93"/>
                  <a:gd name="T84" fmla="*/ 19 w 97"/>
                  <a:gd name="T85" fmla="*/ 6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7" h="93">
                    <a:moveTo>
                      <a:pt x="97" y="72"/>
                    </a:moveTo>
                    <a:cubicBezTo>
                      <a:pt x="97" y="70"/>
                      <a:pt x="96" y="69"/>
                      <a:pt x="96" y="67"/>
                    </a:cubicBezTo>
                    <a:cubicBezTo>
                      <a:pt x="96" y="61"/>
                      <a:pt x="96" y="53"/>
                      <a:pt x="96" y="48"/>
                    </a:cubicBezTo>
                    <a:cubicBezTo>
                      <a:pt x="96" y="48"/>
                      <a:pt x="96" y="48"/>
                      <a:pt x="96" y="48"/>
                    </a:cubicBezTo>
                    <a:cubicBezTo>
                      <a:pt x="95" y="45"/>
                      <a:pt x="94" y="42"/>
                      <a:pt x="93" y="39"/>
                    </a:cubicBezTo>
                    <a:cubicBezTo>
                      <a:pt x="92" y="34"/>
                      <a:pt x="89" y="30"/>
                      <a:pt x="87" y="26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78" y="11"/>
                      <a:pt x="64" y="0"/>
                      <a:pt x="49" y="0"/>
                    </a:cubicBezTo>
                    <a:cubicBezTo>
                      <a:pt x="33" y="0"/>
                      <a:pt x="19" y="11"/>
                      <a:pt x="10" y="26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8" y="30"/>
                      <a:pt x="6" y="34"/>
                      <a:pt x="4" y="39"/>
                    </a:cubicBezTo>
                    <a:cubicBezTo>
                      <a:pt x="3" y="42"/>
                      <a:pt x="2" y="45"/>
                      <a:pt x="1" y="48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0" y="54"/>
                      <a:pt x="1" y="61"/>
                      <a:pt x="1" y="67"/>
                    </a:cubicBezTo>
                    <a:cubicBezTo>
                      <a:pt x="1" y="67"/>
                      <a:pt x="1" y="67"/>
                      <a:pt x="1" y="67"/>
                    </a:cubicBezTo>
                    <a:cubicBezTo>
                      <a:pt x="1" y="68"/>
                      <a:pt x="1" y="68"/>
                      <a:pt x="1" y="69"/>
                    </a:cubicBezTo>
                    <a:cubicBezTo>
                      <a:pt x="1" y="70"/>
                      <a:pt x="1" y="71"/>
                      <a:pt x="1" y="72"/>
                    </a:cubicBezTo>
                    <a:cubicBezTo>
                      <a:pt x="1" y="78"/>
                      <a:pt x="1" y="86"/>
                      <a:pt x="1" y="86"/>
                    </a:cubicBezTo>
                    <a:cubicBezTo>
                      <a:pt x="4" y="87"/>
                      <a:pt x="7" y="87"/>
                      <a:pt x="10" y="88"/>
                    </a:cubicBezTo>
                    <a:cubicBezTo>
                      <a:pt x="22" y="91"/>
                      <a:pt x="35" y="93"/>
                      <a:pt x="48" y="93"/>
                    </a:cubicBezTo>
                    <a:cubicBezTo>
                      <a:pt x="48" y="93"/>
                      <a:pt x="48" y="93"/>
                      <a:pt x="48" y="93"/>
                    </a:cubicBezTo>
                    <a:cubicBezTo>
                      <a:pt x="49" y="93"/>
                      <a:pt x="49" y="93"/>
                      <a:pt x="49" y="93"/>
                    </a:cubicBezTo>
                    <a:cubicBezTo>
                      <a:pt x="62" y="93"/>
                      <a:pt x="75" y="91"/>
                      <a:pt x="87" y="88"/>
                    </a:cubicBezTo>
                    <a:cubicBezTo>
                      <a:pt x="91" y="88"/>
                      <a:pt x="92" y="87"/>
                      <a:pt x="95" y="86"/>
                    </a:cubicBezTo>
                    <a:cubicBezTo>
                      <a:pt x="96" y="85"/>
                      <a:pt x="97" y="85"/>
                      <a:pt x="97" y="78"/>
                    </a:cubicBezTo>
                    <a:cubicBezTo>
                      <a:pt x="97" y="76"/>
                      <a:pt x="97" y="74"/>
                      <a:pt x="97" y="72"/>
                    </a:cubicBezTo>
                    <a:close/>
                    <a:moveTo>
                      <a:pt x="19" y="63"/>
                    </a:moveTo>
                    <a:cubicBezTo>
                      <a:pt x="19" y="62"/>
                      <a:pt x="19" y="53"/>
                      <a:pt x="19" y="53"/>
                    </a:cubicBezTo>
                    <a:cubicBezTo>
                      <a:pt x="19" y="50"/>
                      <a:pt x="19" y="46"/>
                      <a:pt x="19" y="42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20" y="45"/>
                      <a:pt x="20" y="42"/>
                      <a:pt x="21" y="39"/>
                    </a:cubicBezTo>
                    <a:cubicBezTo>
                      <a:pt x="22" y="36"/>
                      <a:pt x="22" y="34"/>
                      <a:pt x="24" y="31"/>
                    </a:cubicBezTo>
                    <a:cubicBezTo>
                      <a:pt x="24" y="29"/>
                      <a:pt x="25" y="28"/>
                      <a:pt x="27" y="26"/>
                    </a:cubicBezTo>
                    <a:cubicBezTo>
                      <a:pt x="31" y="21"/>
                      <a:pt x="38" y="17"/>
                      <a:pt x="49" y="17"/>
                    </a:cubicBezTo>
                    <a:cubicBezTo>
                      <a:pt x="59" y="17"/>
                      <a:pt x="66" y="21"/>
                      <a:pt x="70" y="26"/>
                    </a:cubicBezTo>
                    <a:cubicBezTo>
                      <a:pt x="72" y="28"/>
                      <a:pt x="73" y="29"/>
                      <a:pt x="74" y="31"/>
                    </a:cubicBezTo>
                    <a:cubicBezTo>
                      <a:pt x="75" y="34"/>
                      <a:pt x="76" y="36"/>
                      <a:pt x="76" y="39"/>
                    </a:cubicBezTo>
                    <a:cubicBezTo>
                      <a:pt x="77" y="42"/>
                      <a:pt x="78" y="45"/>
                      <a:pt x="78" y="49"/>
                    </a:cubicBezTo>
                    <a:cubicBezTo>
                      <a:pt x="78" y="42"/>
                      <a:pt x="78" y="42"/>
                      <a:pt x="78" y="42"/>
                    </a:cubicBezTo>
                    <a:cubicBezTo>
                      <a:pt x="78" y="46"/>
                      <a:pt x="78" y="50"/>
                      <a:pt x="78" y="53"/>
                    </a:cubicBezTo>
                    <a:cubicBezTo>
                      <a:pt x="78" y="53"/>
                      <a:pt x="78" y="62"/>
                      <a:pt x="78" y="63"/>
                    </a:cubicBezTo>
                    <a:cubicBezTo>
                      <a:pt x="69" y="65"/>
                      <a:pt x="59" y="67"/>
                      <a:pt x="49" y="67"/>
                    </a:cubicBezTo>
                    <a:cubicBezTo>
                      <a:pt x="38" y="67"/>
                      <a:pt x="28" y="65"/>
                      <a:pt x="19" y="6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76" name="Rectangle 77">
                <a:extLst>
                  <a:ext uri="{FF2B5EF4-FFF2-40B4-BE49-F238E27FC236}">
                    <a16:creationId xmlns:a16="http://schemas.microsoft.com/office/drawing/2014/main" id="{6F9E4300-7CD1-4F07-9E9D-D3E0D8860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3" y="3345"/>
                <a:ext cx="41" cy="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77" name="Rectangle 78">
                <a:extLst>
                  <a:ext uri="{FF2B5EF4-FFF2-40B4-BE49-F238E27FC236}">
                    <a16:creationId xmlns:a16="http://schemas.microsoft.com/office/drawing/2014/main" id="{6E67B1E9-EEC4-4B2C-A3C0-E939A4FC7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7" y="3345"/>
                <a:ext cx="41" cy="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78" name="Freeform 79">
                <a:extLst>
                  <a:ext uri="{FF2B5EF4-FFF2-40B4-BE49-F238E27FC236}">
                    <a16:creationId xmlns:a16="http://schemas.microsoft.com/office/drawing/2014/main" id="{121E2BB6-E109-4634-B254-816C1780FC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4" y="3391"/>
                <a:ext cx="27" cy="8"/>
              </a:xfrm>
              <a:custGeom>
                <a:avLst/>
                <a:gdLst>
                  <a:gd name="T0" fmla="*/ 36 w 36"/>
                  <a:gd name="T1" fmla="*/ 6 h 12"/>
                  <a:gd name="T2" fmla="*/ 36 w 36"/>
                  <a:gd name="T3" fmla="*/ 6 h 12"/>
                  <a:gd name="T4" fmla="*/ 18 w 36"/>
                  <a:gd name="T5" fmla="*/ 12 h 12"/>
                  <a:gd name="T6" fmla="*/ 0 w 36"/>
                  <a:gd name="T7" fmla="*/ 6 h 12"/>
                  <a:gd name="T8" fmla="*/ 0 w 36"/>
                  <a:gd name="T9" fmla="*/ 6 h 12"/>
                  <a:gd name="T10" fmla="*/ 18 w 36"/>
                  <a:gd name="T11" fmla="*/ 0 h 12"/>
                  <a:gd name="T12" fmla="*/ 36 w 36"/>
                  <a:gd name="T13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2">
                    <a:moveTo>
                      <a:pt x="36" y="6"/>
                    </a:moveTo>
                    <a:cubicBezTo>
                      <a:pt x="36" y="6"/>
                      <a:pt x="36" y="6"/>
                      <a:pt x="36" y="6"/>
                    </a:cubicBezTo>
                    <a:cubicBezTo>
                      <a:pt x="36" y="10"/>
                      <a:pt x="28" y="12"/>
                      <a:pt x="18" y="12"/>
                    </a:cubicBezTo>
                    <a:cubicBezTo>
                      <a:pt x="9" y="12"/>
                      <a:pt x="1" y="10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8" y="0"/>
                      <a:pt x="18" y="0"/>
                    </a:cubicBezTo>
                    <a:cubicBezTo>
                      <a:pt x="28" y="0"/>
                      <a:pt x="36" y="3"/>
                      <a:pt x="36" y="6"/>
                    </a:cubicBezTo>
                    <a:close/>
                  </a:path>
                </a:pathLst>
              </a:custGeom>
              <a:solidFill>
                <a:srgbClr val="7A5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79" name="Freeform 80">
                <a:extLst>
                  <a:ext uri="{FF2B5EF4-FFF2-40B4-BE49-F238E27FC236}">
                    <a16:creationId xmlns:a16="http://schemas.microsoft.com/office/drawing/2014/main" id="{522B74D2-D9D5-4899-9A18-CB74BDB18C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3486"/>
                <a:ext cx="134" cy="168"/>
              </a:xfrm>
              <a:custGeom>
                <a:avLst/>
                <a:gdLst>
                  <a:gd name="T0" fmla="*/ 182 w 182"/>
                  <a:gd name="T1" fmla="*/ 0 h 227"/>
                  <a:gd name="T2" fmla="*/ 182 w 182"/>
                  <a:gd name="T3" fmla="*/ 3 h 227"/>
                  <a:gd name="T4" fmla="*/ 182 w 182"/>
                  <a:gd name="T5" fmla="*/ 3 h 227"/>
                  <a:gd name="T6" fmla="*/ 181 w 182"/>
                  <a:gd name="T7" fmla="*/ 10 h 227"/>
                  <a:gd name="T8" fmla="*/ 181 w 182"/>
                  <a:gd name="T9" fmla="*/ 11 h 227"/>
                  <a:gd name="T10" fmla="*/ 178 w 182"/>
                  <a:gd name="T11" fmla="*/ 36 h 227"/>
                  <a:gd name="T12" fmla="*/ 173 w 182"/>
                  <a:gd name="T13" fmla="*/ 77 h 227"/>
                  <a:gd name="T14" fmla="*/ 170 w 182"/>
                  <a:gd name="T15" fmla="*/ 96 h 227"/>
                  <a:gd name="T16" fmla="*/ 168 w 182"/>
                  <a:gd name="T17" fmla="*/ 111 h 227"/>
                  <a:gd name="T18" fmla="*/ 167 w 182"/>
                  <a:gd name="T19" fmla="*/ 116 h 227"/>
                  <a:gd name="T20" fmla="*/ 167 w 182"/>
                  <a:gd name="T21" fmla="*/ 117 h 227"/>
                  <a:gd name="T22" fmla="*/ 151 w 182"/>
                  <a:gd name="T23" fmla="*/ 221 h 227"/>
                  <a:gd name="T24" fmla="*/ 127 w 182"/>
                  <a:gd name="T25" fmla="*/ 224 h 227"/>
                  <a:gd name="T26" fmla="*/ 95 w 182"/>
                  <a:gd name="T27" fmla="*/ 227 h 227"/>
                  <a:gd name="T28" fmla="*/ 93 w 182"/>
                  <a:gd name="T29" fmla="*/ 227 h 227"/>
                  <a:gd name="T30" fmla="*/ 86 w 182"/>
                  <a:gd name="T31" fmla="*/ 227 h 227"/>
                  <a:gd name="T32" fmla="*/ 55 w 182"/>
                  <a:gd name="T33" fmla="*/ 225 h 227"/>
                  <a:gd name="T34" fmla="*/ 31 w 182"/>
                  <a:gd name="T35" fmla="*/ 222 h 227"/>
                  <a:gd name="T36" fmla="*/ 15 w 182"/>
                  <a:gd name="T37" fmla="*/ 117 h 227"/>
                  <a:gd name="T38" fmla="*/ 15 w 182"/>
                  <a:gd name="T39" fmla="*/ 116 h 227"/>
                  <a:gd name="T40" fmla="*/ 14 w 182"/>
                  <a:gd name="T41" fmla="*/ 111 h 227"/>
                  <a:gd name="T42" fmla="*/ 14 w 182"/>
                  <a:gd name="T43" fmla="*/ 110 h 227"/>
                  <a:gd name="T44" fmla="*/ 10 w 182"/>
                  <a:gd name="T45" fmla="*/ 78 h 227"/>
                  <a:gd name="T46" fmla="*/ 0 w 182"/>
                  <a:gd name="T47" fmla="*/ 3 h 227"/>
                  <a:gd name="T48" fmla="*/ 0 w 182"/>
                  <a:gd name="T49" fmla="*/ 3 h 227"/>
                  <a:gd name="T50" fmla="*/ 0 w 182"/>
                  <a:gd name="T51" fmla="*/ 0 h 227"/>
                  <a:gd name="T52" fmla="*/ 0 w 182"/>
                  <a:gd name="T53" fmla="*/ 0 h 227"/>
                  <a:gd name="T54" fmla="*/ 9 w 182"/>
                  <a:gd name="T55" fmla="*/ 11 h 227"/>
                  <a:gd name="T56" fmla="*/ 15 w 182"/>
                  <a:gd name="T57" fmla="*/ 19 h 227"/>
                  <a:gd name="T58" fmla="*/ 20 w 182"/>
                  <a:gd name="T59" fmla="*/ 25 h 227"/>
                  <a:gd name="T60" fmla="*/ 23 w 182"/>
                  <a:gd name="T61" fmla="*/ 30 h 227"/>
                  <a:gd name="T62" fmla="*/ 42 w 182"/>
                  <a:gd name="T63" fmla="*/ 54 h 227"/>
                  <a:gd name="T64" fmla="*/ 45 w 182"/>
                  <a:gd name="T65" fmla="*/ 58 h 227"/>
                  <a:gd name="T66" fmla="*/ 47 w 182"/>
                  <a:gd name="T67" fmla="*/ 61 h 227"/>
                  <a:gd name="T68" fmla="*/ 132 w 182"/>
                  <a:gd name="T69" fmla="*/ 61 h 227"/>
                  <a:gd name="T70" fmla="*/ 135 w 182"/>
                  <a:gd name="T71" fmla="*/ 57 h 227"/>
                  <a:gd name="T72" fmla="*/ 140 w 182"/>
                  <a:gd name="T73" fmla="*/ 51 h 227"/>
                  <a:gd name="T74" fmla="*/ 153 w 182"/>
                  <a:gd name="T75" fmla="*/ 35 h 227"/>
                  <a:gd name="T76" fmla="*/ 153 w 182"/>
                  <a:gd name="T77" fmla="*/ 35 h 227"/>
                  <a:gd name="T78" fmla="*/ 154 w 182"/>
                  <a:gd name="T79" fmla="*/ 33 h 227"/>
                  <a:gd name="T80" fmla="*/ 181 w 182"/>
                  <a:gd name="T81" fmla="*/ 2 h 227"/>
                  <a:gd name="T82" fmla="*/ 182 w 182"/>
                  <a:gd name="T83" fmla="*/ 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82" h="227">
                    <a:moveTo>
                      <a:pt x="182" y="0"/>
                    </a:moveTo>
                    <a:cubicBezTo>
                      <a:pt x="182" y="0"/>
                      <a:pt x="182" y="1"/>
                      <a:pt x="182" y="3"/>
                    </a:cubicBezTo>
                    <a:cubicBezTo>
                      <a:pt x="182" y="3"/>
                      <a:pt x="182" y="3"/>
                      <a:pt x="182" y="3"/>
                    </a:cubicBezTo>
                    <a:cubicBezTo>
                      <a:pt x="182" y="5"/>
                      <a:pt x="181" y="7"/>
                      <a:pt x="181" y="10"/>
                    </a:cubicBezTo>
                    <a:cubicBezTo>
                      <a:pt x="181" y="11"/>
                      <a:pt x="181" y="11"/>
                      <a:pt x="181" y="11"/>
                    </a:cubicBezTo>
                    <a:cubicBezTo>
                      <a:pt x="180" y="17"/>
                      <a:pt x="179" y="25"/>
                      <a:pt x="178" y="36"/>
                    </a:cubicBezTo>
                    <a:cubicBezTo>
                      <a:pt x="177" y="47"/>
                      <a:pt x="175" y="62"/>
                      <a:pt x="173" y="77"/>
                    </a:cubicBezTo>
                    <a:cubicBezTo>
                      <a:pt x="172" y="83"/>
                      <a:pt x="171" y="90"/>
                      <a:pt x="170" y="96"/>
                    </a:cubicBezTo>
                    <a:cubicBezTo>
                      <a:pt x="170" y="101"/>
                      <a:pt x="169" y="106"/>
                      <a:pt x="168" y="111"/>
                    </a:cubicBezTo>
                    <a:cubicBezTo>
                      <a:pt x="168" y="113"/>
                      <a:pt x="168" y="114"/>
                      <a:pt x="167" y="116"/>
                    </a:cubicBezTo>
                    <a:cubicBezTo>
                      <a:pt x="167" y="116"/>
                      <a:pt x="167" y="117"/>
                      <a:pt x="167" y="117"/>
                    </a:cubicBezTo>
                    <a:cubicBezTo>
                      <a:pt x="163" y="151"/>
                      <a:pt x="157" y="188"/>
                      <a:pt x="151" y="221"/>
                    </a:cubicBezTo>
                    <a:cubicBezTo>
                      <a:pt x="143" y="222"/>
                      <a:pt x="135" y="223"/>
                      <a:pt x="127" y="224"/>
                    </a:cubicBezTo>
                    <a:cubicBezTo>
                      <a:pt x="117" y="226"/>
                      <a:pt x="106" y="226"/>
                      <a:pt x="95" y="227"/>
                    </a:cubicBezTo>
                    <a:cubicBezTo>
                      <a:pt x="95" y="227"/>
                      <a:pt x="94" y="227"/>
                      <a:pt x="93" y="227"/>
                    </a:cubicBezTo>
                    <a:cubicBezTo>
                      <a:pt x="91" y="227"/>
                      <a:pt x="89" y="227"/>
                      <a:pt x="86" y="227"/>
                    </a:cubicBezTo>
                    <a:cubicBezTo>
                      <a:pt x="76" y="227"/>
                      <a:pt x="65" y="226"/>
                      <a:pt x="55" y="225"/>
                    </a:cubicBezTo>
                    <a:cubicBezTo>
                      <a:pt x="47" y="225"/>
                      <a:pt x="39" y="224"/>
                      <a:pt x="31" y="222"/>
                    </a:cubicBezTo>
                    <a:cubicBezTo>
                      <a:pt x="25" y="189"/>
                      <a:pt x="20" y="152"/>
                      <a:pt x="15" y="117"/>
                    </a:cubicBezTo>
                    <a:cubicBezTo>
                      <a:pt x="15" y="117"/>
                      <a:pt x="15" y="116"/>
                      <a:pt x="15" y="116"/>
                    </a:cubicBezTo>
                    <a:cubicBezTo>
                      <a:pt x="14" y="114"/>
                      <a:pt x="14" y="112"/>
                      <a:pt x="14" y="111"/>
                    </a:cubicBezTo>
                    <a:cubicBezTo>
                      <a:pt x="14" y="111"/>
                      <a:pt x="14" y="111"/>
                      <a:pt x="14" y="110"/>
                    </a:cubicBezTo>
                    <a:cubicBezTo>
                      <a:pt x="12" y="99"/>
                      <a:pt x="11" y="88"/>
                      <a:pt x="10" y="78"/>
                    </a:cubicBezTo>
                    <a:cubicBezTo>
                      <a:pt x="5" y="41"/>
                      <a:pt x="1" y="1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132" y="61"/>
                      <a:pt x="132" y="61"/>
                      <a:pt x="132" y="61"/>
                    </a:cubicBezTo>
                    <a:cubicBezTo>
                      <a:pt x="135" y="57"/>
                      <a:pt x="135" y="57"/>
                      <a:pt x="135" y="57"/>
                    </a:cubicBezTo>
                    <a:cubicBezTo>
                      <a:pt x="140" y="51"/>
                      <a:pt x="140" y="51"/>
                      <a:pt x="140" y="51"/>
                    </a:cubicBezTo>
                    <a:cubicBezTo>
                      <a:pt x="153" y="35"/>
                      <a:pt x="153" y="35"/>
                      <a:pt x="153" y="35"/>
                    </a:cubicBezTo>
                    <a:cubicBezTo>
                      <a:pt x="153" y="35"/>
                      <a:pt x="153" y="35"/>
                      <a:pt x="153" y="35"/>
                    </a:cubicBezTo>
                    <a:cubicBezTo>
                      <a:pt x="154" y="33"/>
                      <a:pt x="154" y="33"/>
                      <a:pt x="154" y="33"/>
                    </a:cubicBezTo>
                    <a:cubicBezTo>
                      <a:pt x="181" y="2"/>
                      <a:pt x="181" y="2"/>
                      <a:pt x="181" y="2"/>
                    </a:cubicBezTo>
                    <a:cubicBezTo>
                      <a:pt x="182" y="0"/>
                      <a:pt x="182" y="0"/>
                      <a:pt x="1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80" name="Freeform 81">
                <a:extLst>
                  <a:ext uri="{FF2B5EF4-FFF2-40B4-BE49-F238E27FC236}">
                    <a16:creationId xmlns:a16="http://schemas.microsoft.com/office/drawing/2014/main" id="{CE3AC1F3-B675-418C-8FF7-61D9CF4E6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2" y="3526"/>
                <a:ext cx="52" cy="128"/>
              </a:xfrm>
              <a:custGeom>
                <a:avLst/>
                <a:gdLst>
                  <a:gd name="T0" fmla="*/ 72 w 72"/>
                  <a:gd name="T1" fmla="*/ 170 h 173"/>
                  <a:gd name="T2" fmla="*/ 40 w 72"/>
                  <a:gd name="T3" fmla="*/ 173 h 173"/>
                  <a:gd name="T4" fmla="*/ 38 w 72"/>
                  <a:gd name="T5" fmla="*/ 173 h 173"/>
                  <a:gd name="T6" fmla="*/ 31 w 72"/>
                  <a:gd name="T7" fmla="*/ 173 h 173"/>
                  <a:gd name="T8" fmla="*/ 0 w 72"/>
                  <a:gd name="T9" fmla="*/ 171 h 173"/>
                  <a:gd name="T10" fmla="*/ 6 w 72"/>
                  <a:gd name="T11" fmla="*/ 104 h 173"/>
                  <a:gd name="T12" fmla="*/ 23 w 72"/>
                  <a:gd name="T13" fmla="*/ 68 h 173"/>
                  <a:gd name="T14" fmla="*/ 8 w 72"/>
                  <a:gd name="T15" fmla="*/ 45 h 173"/>
                  <a:gd name="T16" fmla="*/ 6 w 72"/>
                  <a:gd name="T17" fmla="*/ 40 h 173"/>
                  <a:gd name="T18" fmla="*/ 3 w 72"/>
                  <a:gd name="T19" fmla="*/ 31 h 173"/>
                  <a:gd name="T20" fmla="*/ 1 w 72"/>
                  <a:gd name="T21" fmla="*/ 25 h 173"/>
                  <a:gd name="T22" fmla="*/ 1 w 72"/>
                  <a:gd name="T23" fmla="*/ 24 h 173"/>
                  <a:gd name="T24" fmla="*/ 7 w 72"/>
                  <a:gd name="T25" fmla="*/ 20 h 173"/>
                  <a:gd name="T26" fmla="*/ 27 w 72"/>
                  <a:gd name="T27" fmla="*/ 8 h 173"/>
                  <a:gd name="T28" fmla="*/ 30 w 72"/>
                  <a:gd name="T29" fmla="*/ 7 h 173"/>
                  <a:gd name="T30" fmla="*/ 31 w 72"/>
                  <a:gd name="T31" fmla="*/ 7 h 173"/>
                  <a:gd name="T32" fmla="*/ 34 w 72"/>
                  <a:gd name="T33" fmla="*/ 6 h 173"/>
                  <a:gd name="T34" fmla="*/ 36 w 72"/>
                  <a:gd name="T35" fmla="*/ 5 h 173"/>
                  <a:gd name="T36" fmla="*/ 38 w 72"/>
                  <a:gd name="T37" fmla="*/ 4 h 173"/>
                  <a:gd name="T38" fmla="*/ 38 w 72"/>
                  <a:gd name="T39" fmla="*/ 4 h 173"/>
                  <a:gd name="T40" fmla="*/ 39 w 72"/>
                  <a:gd name="T41" fmla="*/ 4 h 173"/>
                  <a:gd name="T42" fmla="*/ 39 w 72"/>
                  <a:gd name="T43" fmla="*/ 4 h 173"/>
                  <a:gd name="T44" fmla="*/ 41 w 72"/>
                  <a:gd name="T45" fmla="*/ 4 h 173"/>
                  <a:gd name="T46" fmla="*/ 41 w 72"/>
                  <a:gd name="T47" fmla="*/ 4 h 173"/>
                  <a:gd name="T48" fmla="*/ 39 w 72"/>
                  <a:gd name="T49" fmla="*/ 5 h 173"/>
                  <a:gd name="T50" fmla="*/ 38 w 72"/>
                  <a:gd name="T51" fmla="*/ 5 h 173"/>
                  <a:gd name="T52" fmla="*/ 38 w 72"/>
                  <a:gd name="T53" fmla="*/ 5 h 173"/>
                  <a:gd name="T54" fmla="*/ 39 w 72"/>
                  <a:gd name="T55" fmla="*/ 5 h 173"/>
                  <a:gd name="T56" fmla="*/ 40 w 72"/>
                  <a:gd name="T57" fmla="*/ 5 h 173"/>
                  <a:gd name="T58" fmla="*/ 42 w 72"/>
                  <a:gd name="T59" fmla="*/ 7 h 173"/>
                  <a:gd name="T60" fmla="*/ 44 w 72"/>
                  <a:gd name="T61" fmla="*/ 7 h 173"/>
                  <a:gd name="T62" fmla="*/ 50 w 72"/>
                  <a:gd name="T63" fmla="*/ 10 h 173"/>
                  <a:gd name="T64" fmla="*/ 66 w 72"/>
                  <a:gd name="T65" fmla="*/ 19 h 173"/>
                  <a:gd name="T66" fmla="*/ 71 w 72"/>
                  <a:gd name="T67" fmla="*/ 24 h 173"/>
                  <a:gd name="T68" fmla="*/ 71 w 72"/>
                  <a:gd name="T69" fmla="*/ 26 h 173"/>
                  <a:gd name="T70" fmla="*/ 69 w 72"/>
                  <a:gd name="T71" fmla="*/ 31 h 173"/>
                  <a:gd name="T72" fmla="*/ 64 w 72"/>
                  <a:gd name="T73" fmla="*/ 45 h 173"/>
                  <a:gd name="T74" fmla="*/ 49 w 72"/>
                  <a:gd name="T75" fmla="*/ 68 h 173"/>
                  <a:gd name="T76" fmla="*/ 66 w 72"/>
                  <a:gd name="T77" fmla="*/ 104 h 173"/>
                  <a:gd name="T78" fmla="*/ 72 w 72"/>
                  <a:gd name="T79" fmla="*/ 17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2" h="173">
                    <a:moveTo>
                      <a:pt x="72" y="170"/>
                    </a:moveTo>
                    <a:cubicBezTo>
                      <a:pt x="62" y="172"/>
                      <a:pt x="51" y="172"/>
                      <a:pt x="40" y="173"/>
                    </a:cubicBezTo>
                    <a:cubicBezTo>
                      <a:pt x="40" y="173"/>
                      <a:pt x="39" y="173"/>
                      <a:pt x="38" y="173"/>
                    </a:cubicBezTo>
                    <a:cubicBezTo>
                      <a:pt x="36" y="173"/>
                      <a:pt x="34" y="173"/>
                      <a:pt x="31" y="173"/>
                    </a:cubicBezTo>
                    <a:cubicBezTo>
                      <a:pt x="21" y="173"/>
                      <a:pt x="10" y="172"/>
                      <a:pt x="0" y="171"/>
                    </a:cubicBezTo>
                    <a:cubicBezTo>
                      <a:pt x="2" y="135"/>
                      <a:pt x="6" y="104"/>
                      <a:pt x="6" y="104"/>
                    </a:cubicBezTo>
                    <a:cubicBezTo>
                      <a:pt x="7" y="88"/>
                      <a:pt x="23" y="68"/>
                      <a:pt x="23" y="68"/>
                    </a:cubicBezTo>
                    <a:cubicBezTo>
                      <a:pt x="17" y="63"/>
                      <a:pt x="12" y="54"/>
                      <a:pt x="8" y="45"/>
                    </a:cubicBezTo>
                    <a:cubicBezTo>
                      <a:pt x="8" y="43"/>
                      <a:pt x="7" y="42"/>
                      <a:pt x="6" y="40"/>
                    </a:cubicBezTo>
                    <a:cubicBezTo>
                      <a:pt x="5" y="37"/>
                      <a:pt x="4" y="34"/>
                      <a:pt x="3" y="31"/>
                    </a:cubicBezTo>
                    <a:cubicBezTo>
                      <a:pt x="2" y="29"/>
                      <a:pt x="2" y="27"/>
                      <a:pt x="1" y="25"/>
                    </a:cubicBezTo>
                    <a:cubicBezTo>
                      <a:pt x="1" y="25"/>
                      <a:pt x="1" y="24"/>
                      <a:pt x="1" y="24"/>
                    </a:cubicBezTo>
                    <a:cubicBezTo>
                      <a:pt x="1" y="24"/>
                      <a:pt x="3" y="23"/>
                      <a:pt x="7" y="20"/>
                    </a:cubicBezTo>
                    <a:cubicBezTo>
                      <a:pt x="11" y="17"/>
                      <a:pt x="19" y="12"/>
                      <a:pt x="27" y="8"/>
                    </a:cubicBezTo>
                    <a:cubicBezTo>
                      <a:pt x="28" y="8"/>
                      <a:pt x="29" y="8"/>
                      <a:pt x="30" y="7"/>
                    </a:cubicBezTo>
                    <a:cubicBezTo>
                      <a:pt x="30" y="7"/>
                      <a:pt x="31" y="7"/>
                      <a:pt x="31" y="7"/>
                    </a:cubicBezTo>
                    <a:cubicBezTo>
                      <a:pt x="32" y="6"/>
                      <a:pt x="33" y="6"/>
                      <a:pt x="34" y="6"/>
                    </a:cubicBezTo>
                    <a:cubicBezTo>
                      <a:pt x="34" y="5"/>
                      <a:pt x="35" y="5"/>
                      <a:pt x="36" y="5"/>
                    </a:cubicBezTo>
                    <a:cubicBezTo>
                      <a:pt x="37" y="5"/>
                      <a:pt x="37" y="5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4"/>
                      <a:pt x="38" y="4"/>
                      <a:pt x="39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51" y="0"/>
                      <a:pt x="45" y="2"/>
                      <a:pt x="41" y="4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0" y="4"/>
                      <a:pt x="39" y="5"/>
                      <a:pt x="39" y="5"/>
                    </a:cubicBezTo>
                    <a:cubicBezTo>
                      <a:pt x="39" y="5"/>
                      <a:pt x="38" y="5"/>
                      <a:pt x="38" y="5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8" y="5"/>
                      <a:pt x="38" y="5"/>
                      <a:pt x="39" y="5"/>
                    </a:cubicBezTo>
                    <a:cubicBezTo>
                      <a:pt x="39" y="5"/>
                      <a:pt x="39" y="5"/>
                      <a:pt x="40" y="5"/>
                    </a:cubicBezTo>
                    <a:cubicBezTo>
                      <a:pt x="40" y="6"/>
                      <a:pt x="41" y="6"/>
                      <a:pt x="42" y="7"/>
                    </a:cubicBezTo>
                    <a:cubicBezTo>
                      <a:pt x="43" y="7"/>
                      <a:pt x="43" y="7"/>
                      <a:pt x="44" y="7"/>
                    </a:cubicBezTo>
                    <a:cubicBezTo>
                      <a:pt x="46" y="8"/>
                      <a:pt x="48" y="9"/>
                      <a:pt x="50" y="10"/>
                    </a:cubicBezTo>
                    <a:cubicBezTo>
                      <a:pt x="55" y="13"/>
                      <a:pt x="62" y="16"/>
                      <a:pt x="66" y="19"/>
                    </a:cubicBezTo>
                    <a:cubicBezTo>
                      <a:pt x="68" y="21"/>
                      <a:pt x="70" y="23"/>
                      <a:pt x="71" y="24"/>
                    </a:cubicBezTo>
                    <a:cubicBezTo>
                      <a:pt x="71" y="24"/>
                      <a:pt x="71" y="25"/>
                      <a:pt x="71" y="26"/>
                    </a:cubicBezTo>
                    <a:cubicBezTo>
                      <a:pt x="70" y="27"/>
                      <a:pt x="70" y="29"/>
                      <a:pt x="69" y="31"/>
                    </a:cubicBezTo>
                    <a:cubicBezTo>
                      <a:pt x="68" y="35"/>
                      <a:pt x="66" y="40"/>
                      <a:pt x="64" y="45"/>
                    </a:cubicBezTo>
                    <a:cubicBezTo>
                      <a:pt x="60" y="54"/>
                      <a:pt x="55" y="63"/>
                      <a:pt x="49" y="68"/>
                    </a:cubicBezTo>
                    <a:cubicBezTo>
                      <a:pt x="49" y="68"/>
                      <a:pt x="66" y="88"/>
                      <a:pt x="66" y="104"/>
                    </a:cubicBezTo>
                    <a:cubicBezTo>
                      <a:pt x="66" y="104"/>
                      <a:pt x="70" y="134"/>
                      <a:pt x="72" y="170"/>
                    </a:cubicBezTo>
                    <a:close/>
                  </a:path>
                </a:pathLst>
              </a:custGeom>
              <a:solidFill>
                <a:srgbClr val="2A32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81" name="Freeform 82">
                <a:extLst>
                  <a:ext uri="{FF2B5EF4-FFF2-40B4-BE49-F238E27FC236}">
                    <a16:creationId xmlns:a16="http://schemas.microsoft.com/office/drawing/2014/main" id="{3B0975F7-F380-47AD-8338-0F1333E55C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0" y="3527"/>
                <a:ext cx="61" cy="45"/>
              </a:xfrm>
              <a:custGeom>
                <a:avLst/>
                <a:gdLst>
                  <a:gd name="T0" fmla="*/ 2 w 61"/>
                  <a:gd name="T1" fmla="*/ 45 h 45"/>
                  <a:gd name="T2" fmla="*/ 61 w 61"/>
                  <a:gd name="T3" fmla="*/ 3 h 45"/>
                  <a:gd name="T4" fmla="*/ 57 w 61"/>
                  <a:gd name="T5" fmla="*/ 1 h 45"/>
                  <a:gd name="T6" fmla="*/ 27 w 61"/>
                  <a:gd name="T7" fmla="*/ 0 h 45"/>
                  <a:gd name="T8" fmla="*/ 0 w 61"/>
                  <a:gd name="T9" fmla="*/ 30 h 45"/>
                  <a:gd name="T10" fmla="*/ 2 w 6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45">
                    <a:moveTo>
                      <a:pt x="2" y="45"/>
                    </a:moveTo>
                    <a:lnTo>
                      <a:pt x="61" y="3"/>
                    </a:lnTo>
                    <a:lnTo>
                      <a:pt x="57" y="1"/>
                    </a:lnTo>
                    <a:lnTo>
                      <a:pt x="27" y="0"/>
                    </a:lnTo>
                    <a:lnTo>
                      <a:pt x="0" y="30"/>
                    </a:lnTo>
                    <a:lnTo>
                      <a:pt x="2" y="45"/>
                    </a:lnTo>
                    <a:close/>
                  </a:path>
                </a:pathLst>
              </a:custGeom>
              <a:solidFill>
                <a:srgbClr val="D3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82" name="Freeform 83">
                <a:extLst>
                  <a:ext uri="{FF2B5EF4-FFF2-40B4-BE49-F238E27FC236}">
                    <a16:creationId xmlns:a16="http://schemas.microsoft.com/office/drawing/2014/main" id="{31304FAA-8C63-439E-B72A-AA09EB5CCF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6" y="3528"/>
                <a:ext cx="61" cy="45"/>
              </a:xfrm>
              <a:custGeom>
                <a:avLst/>
                <a:gdLst>
                  <a:gd name="T0" fmla="*/ 59 w 61"/>
                  <a:gd name="T1" fmla="*/ 45 h 45"/>
                  <a:gd name="T2" fmla="*/ 0 w 61"/>
                  <a:gd name="T3" fmla="*/ 3 h 45"/>
                  <a:gd name="T4" fmla="*/ 4 w 61"/>
                  <a:gd name="T5" fmla="*/ 1 h 45"/>
                  <a:gd name="T6" fmla="*/ 34 w 61"/>
                  <a:gd name="T7" fmla="*/ 0 h 45"/>
                  <a:gd name="T8" fmla="*/ 61 w 61"/>
                  <a:gd name="T9" fmla="*/ 30 h 45"/>
                  <a:gd name="T10" fmla="*/ 59 w 6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45">
                    <a:moveTo>
                      <a:pt x="59" y="45"/>
                    </a:moveTo>
                    <a:lnTo>
                      <a:pt x="0" y="3"/>
                    </a:lnTo>
                    <a:lnTo>
                      <a:pt x="4" y="1"/>
                    </a:lnTo>
                    <a:lnTo>
                      <a:pt x="34" y="0"/>
                    </a:lnTo>
                    <a:lnTo>
                      <a:pt x="61" y="30"/>
                    </a:lnTo>
                    <a:lnTo>
                      <a:pt x="59" y="45"/>
                    </a:lnTo>
                    <a:close/>
                  </a:path>
                </a:pathLst>
              </a:custGeom>
              <a:solidFill>
                <a:srgbClr val="D3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83" name="Freeform 84">
                <a:extLst>
                  <a:ext uri="{FF2B5EF4-FFF2-40B4-BE49-F238E27FC236}">
                    <a16:creationId xmlns:a16="http://schemas.microsoft.com/office/drawing/2014/main" id="{0568DA2C-CF60-49E2-B394-44FCC5C608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3480"/>
                <a:ext cx="69" cy="88"/>
              </a:xfrm>
              <a:custGeom>
                <a:avLst/>
                <a:gdLst>
                  <a:gd name="T0" fmla="*/ 8 w 94"/>
                  <a:gd name="T1" fmla="*/ 0 h 119"/>
                  <a:gd name="T2" fmla="*/ 94 w 94"/>
                  <a:gd name="T3" fmla="*/ 63 h 119"/>
                  <a:gd name="T4" fmla="*/ 94 w 94"/>
                  <a:gd name="T5" fmla="*/ 69 h 119"/>
                  <a:gd name="T6" fmla="*/ 14 w 94"/>
                  <a:gd name="T7" fmla="*/ 119 h 119"/>
                  <a:gd name="T8" fmla="*/ 0 w 94"/>
                  <a:gd name="T9" fmla="*/ 3 h 119"/>
                  <a:gd name="T10" fmla="*/ 8 w 94"/>
                  <a:gd name="T1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119">
                    <a:moveTo>
                      <a:pt x="8" y="0"/>
                    </a:moveTo>
                    <a:cubicBezTo>
                      <a:pt x="8" y="0"/>
                      <a:pt x="60" y="60"/>
                      <a:pt x="94" y="63"/>
                    </a:cubicBezTo>
                    <a:cubicBezTo>
                      <a:pt x="94" y="69"/>
                      <a:pt x="94" y="69"/>
                      <a:pt x="94" y="69"/>
                    </a:cubicBezTo>
                    <a:cubicBezTo>
                      <a:pt x="94" y="69"/>
                      <a:pt x="40" y="92"/>
                      <a:pt x="14" y="119"/>
                    </a:cubicBezTo>
                    <a:cubicBezTo>
                      <a:pt x="14" y="119"/>
                      <a:pt x="2" y="46"/>
                      <a:pt x="0" y="3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84" name="Freeform 85">
                <a:extLst>
                  <a:ext uri="{FF2B5EF4-FFF2-40B4-BE49-F238E27FC236}">
                    <a16:creationId xmlns:a16="http://schemas.microsoft.com/office/drawing/2014/main" id="{BCD4C697-41B9-439E-9E12-ECEC6AB7CD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7" y="3482"/>
                <a:ext cx="68" cy="86"/>
              </a:xfrm>
              <a:custGeom>
                <a:avLst/>
                <a:gdLst>
                  <a:gd name="T0" fmla="*/ 85 w 93"/>
                  <a:gd name="T1" fmla="*/ 0 h 117"/>
                  <a:gd name="T2" fmla="*/ 0 w 93"/>
                  <a:gd name="T3" fmla="*/ 61 h 117"/>
                  <a:gd name="T4" fmla="*/ 0 w 93"/>
                  <a:gd name="T5" fmla="*/ 67 h 117"/>
                  <a:gd name="T6" fmla="*/ 5 w 93"/>
                  <a:gd name="T7" fmla="*/ 69 h 117"/>
                  <a:gd name="T8" fmla="*/ 80 w 93"/>
                  <a:gd name="T9" fmla="*/ 117 h 117"/>
                  <a:gd name="T10" fmla="*/ 93 w 93"/>
                  <a:gd name="T11" fmla="*/ 1 h 117"/>
                  <a:gd name="T12" fmla="*/ 85 w 93"/>
                  <a:gd name="T13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117">
                    <a:moveTo>
                      <a:pt x="85" y="0"/>
                    </a:moveTo>
                    <a:cubicBezTo>
                      <a:pt x="85" y="0"/>
                      <a:pt x="34" y="58"/>
                      <a:pt x="0" y="61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7"/>
                      <a:pt x="1" y="67"/>
                      <a:pt x="5" y="69"/>
                    </a:cubicBezTo>
                    <a:cubicBezTo>
                      <a:pt x="19" y="75"/>
                      <a:pt x="58" y="95"/>
                      <a:pt x="80" y="117"/>
                    </a:cubicBezTo>
                    <a:cubicBezTo>
                      <a:pt x="80" y="117"/>
                      <a:pt x="92" y="44"/>
                      <a:pt x="93" y="1"/>
                    </a:cubicBez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85" name="Freeform 86">
                <a:extLst>
                  <a:ext uri="{FF2B5EF4-FFF2-40B4-BE49-F238E27FC236}">
                    <a16:creationId xmlns:a16="http://schemas.microsoft.com/office/drawing/2014/main" id="{CC3A5F8D-2A2E-42C5-B71B-E054420135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8" y="3325"/>
                <a:ext cx="36" cy="134"/>
              </a:xfrm>
              <a:custGeom>
                <a:avLst/>
                <a:gdLst>
                  <a:gd name="T0" fmla="*/ 49 w 49"/>
                  <a:gd name="T1" fmla="*/ 175 h 181"/>
                  <a:gd name="T2" fmla="*/ 10 w 49"/>
                  <a:gd name="T3" fmla="*/ 96 h 181"/>
                  <a:gd name="T4" fmla="*/ 10 w 49"/>
                  <a:gd name="T5" fmla="*/ 0 h 181"/>
                  <a:gd name="T6" fmla="*/ 0 w 49"/>
                  <a:gd name="T7" fmla="*/ 13 h 181"/>
                  <a:gd name="T8" fmla="*/ 5 w 49"/>
                  <a:gd name="T9" fmla="*/ 123 h 181"/>
                  <a:gd name="T10" fmla="*/ 24 w 49"/>
                  <a:gd name="T11" fmla="*/ 160 h 181"/>
                  <a:gd name="T12" fmla="*/ 44 w 49"/>
                  <a:gd name="T13" fmla="*/ 181 h 181"/>
                  <a:gd name="T14" fmla="*/ 49 w 49"/>
                  <a:gd name="T15" fmla="*/ 175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" h="181">
                    <a:moveTo>
                      <a:pt x="49" y="175"/>
                    </a:moveTo>
                    <a:cubicBezTo>
                      <a:pt x="26" y="157"/>
                      <a:pt x="10" y="127"/>
                      <a:pt x="10" y="96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5" y="123"/>
                      <a:pt x="5" y="123"/>
                      <a:pt x="5" y="123"/>
                    </a:cubicBezTo>
                    <a:cubicBezTo>
                      <a:pt x="24" y="160"/>
                      <a:pt x="24" y="160"/>
                      <a:pt x="24" y="160"/>
                    </a:cubicBezTo>
                    <a:cubicBezTo>
                      <a:pt x="44" y="181"/>
                      <a:pt x="44" y="181"/>
                      <a:pt x="44" y="181"/>
                    </a:cubicBezTo>
                    <a:lnTo>
                      <a:pt x="49" y="1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86" name="Freeform 87">
                <a:extLst>
                  <a:ext uri="{FF2B5EF4-FFF2-40B4-BE49-F238E27FC236}">
                    <a16:creationId xmlns:a16="http://schemas.microsoft.com/office/drawing/2014/main" id="{F2288A60-41C3-4975-B8F8-80ABC54EF3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" y="3328"/>
                <a:ext cx="43" cy="134"/>
              </a:xfrm>
              <a:custGeom>
                <a:avLst/>
                <a:gdLst>
                  <a:gd name="T0" fmla="*/ 0 w 58"/>
                  <a:gd name="T1" fmla="*/ 172 h 180"/>
                  <a:gd name="T2" fmla="*/ 44 w 58"/>
                  <a:gd name="T3" fmla="*/ 91 h 180"/>
                  <a:gd name="T4" fmla="*/ 44 w 58"/>
                  <a:gd name="T5" fmla="*/ 0 h 180"/>
                  <a:gd name="T6" fmla="*/ 58 w 58"/>
                  <a:gd name="T7" fmla="*/ 7 h 180"/>
                  <a:gd name="T8" fmla="*/ 50 w 58"/>
                  <a:gd name="T9" fmla="*/ 118 h 180"/>
                  <a:gd name="T10" fmla="*/ 31 w 58"/>
                  <a:gd name="T11" fmla="*/ 155 h 180"/>
                  <a:gd name="T12" fmla="*/ 4 w 58"/>
                  <a:gd name="T13" fmla="*/ 180 h 180"/>
                  <a:gd name="T14" fmla="*/ 0 w 58"/>
                  <a:gd name="T15" fmla="*/ 172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180">
                    <a:moveTo>
                      <a:pt x="0" y="172"/>
                    </a:moveTo>
                    <a:cubicBezTo>
                      <a:pt x="23" y="154"/>
                      <a:pt x="44" y="122"/>
                      <a:pt x="44" y="91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58" y="7"/>
                      <a:pt x="58" y="7"/>
                      <a:pt x="58" y="7"/>
                    </a:cubicBezTo>
                    <a:cubicBezTo>
                      <a:pt x="50" y="118"/>
                      <a:pt x="50" y="118"/>
                      <a:pt x="50" y="118"/>
                    </a:cubicBezTo>
                    <a:cubicBezTo>
                      <a:pt x="31" y="155"/>
                      <a:pt x="31" y="155"/>
                      <a:pt x="31" y="155"/>
                    </a:cubicBezTo>
                    <a:cubicBezTo>
                      <a:pt x="4" y="180"/>
                      <a:pt x="4" y="180"/>
                      <a:pt x="4" y="180"/>
                    </a:cubicBezTo>
                    <a:lnTo>
                      <a:pt x="0" y="17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87" name="Freeform 88">
                <a:extLst>
                  <a:ext uri="{FF2B5EF4-FFF2-40B4-BE49-F238E27FC236}">
                    <a16:creationId xmlns:a16="http://schemas.microsoft.com/office/drawing/2014/main" id="{15E3A44E-56C9-4F1A-9549-E524369692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7" y="3243"/>
                <a:ext cx="96" cy="100"/>
              </a:xfrm>
              <a:custGeom>
                <a:avLst/>
                <a:gdLst>
                  <a:gd name="T0" fmla="*/ 124 w 131"/>
                  <a:gd name="T1" fmla="*/ 86 h 135"/>
                  <a:gd name="T2" fmla="*/ 101 w 131"/>
                  <a:gd name="T3" fmla="*/ 135 h 135"/>
                  <a:gd name="T4" fmla="*/ 0 w 131"/>
                  <a:gd name="T5" fmla="*/ 88 h 135"/>
                  <a:gd name="T6" fmla="*/ 99 w 131"/>
                  <a:gd name="T7" fmla="*/ 0 h 135"/>
                  <a:gd name="T8" fmla="*/ 124 w 131"/>
                  <a:gd name="T9" fmla="*/ 8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35">
                    <a:moveTo>
                      <a:pt x="124" y="86"/>
                    </a:moveTo>
                    <a:cubicBezTo>
                      <a:pt x="121" y="100"/>
                      <a:pt x="101" y="135"/>
                      <a:pt x="101" y="135"/>
                    </a:cubicBezTo>
                    <a:cubicBezTo>
                      <a:pt x="101" y="114"/>
                      <a:pt x="48" y="108"/>
                      <a:pt x="0" y="88"/>
                    </a:cubicBezTo>
                    <a:cubicBezTo>
                      <a:pt x="60" y="80"/>
                      <a:pt x="107" y="20"/>
                      <a:pt x="99" y="0"/>
                    </a:cubicBezTo>
                    <a:cubicBezTo>
                      <a:pt x="128" y="20"/>
                      <a:pt x="131" y="51"/>
                      <a:pt x="124" y="86"/>
                    </a:cubicBezTo>
                    <a:close/>
                  </a:path>
                </a:pathLst>
              </a:custGeom>
              <a:solidFill>
                <a:srgbClr val="505050">
                  <a:lumMod val="7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88" name="Freeform 89">
                <a:extLst>
                  <a:ext uri="{FF2B5EF4-FFF2-40B4-BE49-F238E27FC236}">
                    <a16:creationId xmlns:a16="http://schemas.microsoft.com/office/drawing/2014/main" id="{F0E15404-862C-4C33-AD66-BE9B35AAD5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0" y="3215"/>
                <a:ext cx="180" cy="128"/>
              </a:xfrm>
              <a:custGeom>
                <a:avLst/>
                <a:gdLst>
                  <a:gd name="T0" fmla="*/ 132 w 246"/>
                  <a:gd name="T1" fmla="*/ 126 h 173"/>
                  <a:gd name="T2" fmla="*/ 35 w 246"/>
                  <a:gd name="T3" fmla="*/ 173 h 173"/>
                  <a:gd name="T4" fmla="*/ 13 w 246"/>
                  <a:gd name="T5" fmla="*/ 124 h 173"/>
                  <a:gd name="T6" fmla="*/ 126 w 246"/>
                  <a:gd name="T7" fmla="*/ 0 h 173"/>
                  <a:gd name="T8" fmla="*/ 143 w 246"/>
                  <a:gd name="T9" fmla="*/ 0 h 173"/>
                  <a:gd name="T10" fmla="*/ 231 w 246"/>
                  <a:gd name="T11" fmla="*/ 34 h 173"/>
                  <a:gd name="T12" fmla="*/ 231 w 246"/>
                  <a:gd name="T13" fmla="*/ 34 h 173"/>
                  <a:gd name="T14" fmla="*/ 132 w 246"/>
                  <a:gd name="T15" fmla="*/ 126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173">
                    <a:moveTo>
                      <a:pt x="132" y="126"/>
                    </a:moveTo>
                    <a:cubicBezTo>
                      <a:pt x="81" y="133"/>
                      <a:pt x="35" y="156"/>
                      <a:pt x="35" y="173"/>
                    </a:cubicBezTo>
                    <a:cubicBezTo>
                      <a:pt x="35" y="173"/>
                      <a:pt x="16" y="138"/>
                      <a:pt x="13" y="124"/>
                    </a:cubicBezTo>
                    <a:cubicBezTo>
                      <a:pt x="0" y="67"/>
                      <a:pt x="72" y="0"/>
                      <a:pt x="126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70" y="0"/>
                      <a:pt x="212" y="16"/>
                      <a:pt x="231" y="34"/>
                    </a:cubicBezTo>
                    <a:cubicBezTo>
                      <a:pt x="231" y="34"/>
                      <a:pt x="231" y="34"/>
                      <a:pt x="231" y="34"/>
                    </a:cubicBezTo>
                    <a:cubicBezTo>
                      <a:pt x="246" y="59"/>
                      <a:pt x="208" y="115"/>
                      <a:pt x="132" y="12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</p:grpSp>
      </p:grpSp>
      <p:grpSp>
        <p:nvGrpSpPr>
          <p:cNvPr id="89" name="Group 458">
            <a:extLst>
              <a:ext uri="{FF2B5EF4-FFF2-40B4-BE49-F238E27FC236}">
                <a16:creationId xmlns:a16="http://schemas.microsoft.com/office/drawing/2014/main" id="{DE5F8B39-B697-435E-BC88-9B3DEE42BE9C}"/>
              </a:ext>
            </a:extLst>
          </p:cNvPr>
          <p:cNvGrpSpPr/>
          <p:nvPr/>
        </p:nvGrpSpPr>
        <p:grpSpPr>
          <a:xfrm>
            <a:off x="5589865" y="1394462"/>
            <a:ext cx="1097499" cy="1424034"/>
            <a:chOff x="10333851" y="2366989"/>
            <a:chExt cx="833437" cy="1081406"/>
          </a:xfrm>
        </p:grpSpPr>
        <p:sp>
          <p:nvSpPr>
            <p:cNvPr id="90" name="TextBox 459">
              <a:extLst>
                <a:ext uri="{FF2B5EF4-FFF2-40B4-BE49-F238E27FC236}">
                  <a16:creationId xmlns:a16="http://schemas.microsoft.com/office/drawing/2014/main" id="{9E3DD6F7-CE2A-461C-97CC-F3D3311F81AD}"/>
                </a:ext>
              </a:extLst>
            </p:cNvPr>
            <p:cNvSpPr txBox="1"/>
            <p:nvPr/>
          </p:nvSpPr>
          <p:spPr>
            <a:xfrm>
              <a:off x="10472415" y="3361722"/>
              <a:ext cx="556313" cy="86673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 algn="ctr" defTabSz="685343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4" kern="0" dirty="0" err="1">
                  <a:solidFill>
                    <a:srgbClr val="505050"/>
                  </a:solidFill>
                </a:rPr>
                <a:t>Businessexpertin</a:t>
              </a:r>
              <a:endParaRPr lang="en-US" sz="824" kern="0" dirty="0">
                <a:solidFill>
                  <a:srgbClr val="505050"/>
                </a:solidFill>
              </a:endParaRPr>
            </a:p>
          </p:txBody>
        </p:sp>
        <p:grpSp>
          <p:nvGrpSpPr>
            <p:cNvPr id="91" name="Group 170">
              <a:extLst>
                <a:ext uri="{FF2B5EF4-FFF2-40B4-BE49-F238E27FC236}">
                  <a16:creationId xmlns:a16="http://schemas.microsoft.com/office/drawing/2014/main" id="{7D7F0E8E-A569-4B55-929E-B75F1365A3A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333851" y="2366989"/>
              <a:ext cx="833437" cy="838200"/>
              <a:chOff x="6767" y="1198"/>
              <a:chExt cx="525" cy="528"/>
            </a:xfrm>
          </p:grpSpPr>
          <p:sp>
            <p:nvSpPr>
              <p:cNvPr id="92" name="AutoShape 169">
                <a:extLst>
                  <a:ext uri="{FF2B5EF4-FFF2-40B4-BE49-F238E27FC236}">
                    <a16:creationId xmlns:a16="http://schemas.microsoft.com/office/drawing/2014/main" id="{1D38E0CA-D24B-4EE8-AA07-EDB0A96136C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6767" y="1198"/>
                <a:ext cx="525" cy="5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93" name="Oval 171">
                <a:extLst>
                  <a:ext uri="{FF2B5EF4-FFF2-40B4-BE49-F238E27FC236}">
                    <a16:creationId xmlns:a16="http://schemas.microsoft.com/office/drawing/2014/main" id="{130DD1DD-20B2-4065-8AF4-64B9F0FF9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8" y="1199"/>
                <a:ext cx="523" cy="528"/>
              </a:xfrm>
              <a:prstGeom prst="ellipse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94" name="Freeform 172">
                <a:extLst>
                  <a:ext uri="{FF2B5EF4-FFF2-40B4-BE49-F238E27FC236}">
                    <a16:creationId xmlns:a16="http://schemas.microsoft.com/office/drawing/2014/main" id="{8A7890F6-EC7D-4486-A932-4E2FF5DE6D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9" y="1288"/>
                <a:ext cx="269" cy="290"/>
              </a:xfrm>
              <a:custGeom>
                <a:avLst/>
                <a:gdLst>
                  <a:gd name="T0" fmla="*/ 365 w 365"/>
                  <a:gd name="T1" fmla="*/ 380 h 391"/>
                  <a:gd name="T2" fmla="*/ 273 w 365"/>
                  <a:gd name="T3" fmla="*/ 56 h 391"/>
                  <a:gd name="T4" fmla="*/ 264 w 365"/>
                  <a:gd name="T5" fmla="*/ 55 h 391"/>
                  <a:gd name="T6" fmla="*/ 178 w 365"/>
                  <a:gd name="T7" fmla="*/ 0 h 391"/>
                  <a:gd name="T8" fmla="*/ 175 w 365"/>
                  <a:gd name="T9" fmla="*/ 0 h 391"/>
                  <a:gd name="T10" fmla="*/ 0 w 365"/>
                  <a:gd name="T11" fmla="*/ 378 h 391"/>
                  <a:gd name="T12" fmla="*/ 177 w 365"/>
                  <a:gd name="T13" fmla="*/ 391 h 391"/>
                  <a:gd name="T14" fmla="*/ 365 w 365"/>
                  <a:gd name="T15" fmla="*/ 380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5" h="391">
                    <a:moveTo>
                      <a:pt x="365" y="380"/>
                    </a:moveTo>
                    <a:cubicBezTo>
                      <a:pt x="334" y="263"/>
                      <a:pt x="302" y="127"/>
                      <a:pt x="273" y="56"/>
                    </a:cubicBezTo>
                    <a:cubicBezTo>
                      <a:pt x="266" y="41"/>
                      <a:pt x="272" y="67"/>
                      <a:pt x="264" y="55"/>
                    </a:cubicBezTo>
                    <a:cubicBezTo>
                      <a:pt x="245" y="25"/>
                      <a:pt x="218" y="6"/>
                      <a:pt x="178" y="0"/>
                    </a:cubicBezTo>
                    <a:cubicBezTo>
                      <a:pt x="175" y="0"/>
                      <a:pt x="175" y="0"/>
                      <a:pt x="175" y="0"/>
                    </a:cubicBezTo>
                    <a:cubicBezTo>
                      <a:pt x="24" y="22"/>
                      <a:pt x="55" y="168"/>
                      <a:pt x="0" y="378"/>
                    </a:cubicBezTo>
                    <a:cubicBezTo>
                      <a:pt x="177" y="391"/>
                      <a:pt x="177" y="391"/>
                      <a:pt x="177" y="391"/>
                    </a:cubicBezTo>
                    <a:lnTo>
                      <a:pt x="365" y="3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95" name="Freeform 173">
                <a:extLst>
                  <a:ext uri="{FF2B5EF4-FFF2-40B4-BE49-F238E27FC236}">
                    <a16:creationId xmlns:a16="http://schemas.microsoft.com/office/drawing/2014/main" id="{1CF4BFEF-159F-4820-BF68-824829E4DC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33" y="1519"/>
                <a:ext cx="163" cy="129"/>
              </a:xfrm>
              <a:custGeom>
                <a:avLst/>
                <a:gdLst>
                  <a:gd name="T0" fmla="*/ 134 w 163"/>
                  <a:gd name="T1" fmla="*/ 129 h 129"/>
                  <a:gd name="T2" fmla="*/ 0 w 163"/>
                  <a:gd name="T3" fmla="*/ 78 h 129"/>
                  <a:gd name="T4" fmla="*/ 30 w 163"/>
                  <a:gd name="T5" fmla="*/ 0 h 129"/>
                  <a:gd name="T6" fmla="*/ 163 w 163"/>
                  <a:gd name="T7" fmla="*/ 51 h 129"/>
                  <a:gd name="T8" fmla="*/ 134 w 163"/>
                  <a:gd name="T9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129">
                    <a:moveTo>
                      <a:pt x="134" y="129"/>
                    </a:moveTo>
                    <a:lnTo>
                      <a:pt x="0" y="78"/>
                    </a:lnTo>
                    <a:lnTo>
                      <a:pt x="30" y="0"/>
                    </a:lnTo>
                    <a:lnTo>
                      <a:pt x="163" y="51"/>
                    </a:lnTo>
                    <a:lnTo>
                      <a:pt x="134" y="129"/>
                    </a:lnTo>
                    <a:close/>
                  </a:path>
                </a:pathLst>
              </a:custGeom>
              <a:solidFill>
                <a:srgbClr val="0066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96" name="Freeform 174">
                <a:extLst>
                  <a:ext uri="{FF2B5EF4-FFF2-40B4-BE49-F238E27FC236}">
                    <a16:creationId xmlns:a16="http://schemas.microsoft.com/office/drawing/2014/main" id="{9BF4D817-8B91-4474-AD37-4934ECF91C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7" y="1575"/>
                <a:ext cx="75" cy="116"/>
              </a:xfrm>
              <a:custGeom>
                <a:avLst/>
                <a:gdLst>
                  <a:gd name="T0" fmla="*/ 29 w 101"/>
                  <a:gd name="T1" fmla="*/ 151 h 157"/>
                  <a:gd name="T2" fmla="*/ 19 w 101"/>
                  <a:gd name="T3" fmla="*/ 157 h 157"/>
                  <a:gd name="T4" fmla="*/ 16 w 101"/>
                  <a:gd name="T5" fmla="*/ 138 h 157"/>
                  <a:gd name="T6" fmla="*/ 9 w 101"/>
                  <a:gd name="T7" fmla="*/ 95 h 157"/>
                  <a:gd name="T8" fmla="*/ 8 w 101"/>
                  <a:gd name="T9" fmla="*/ 92 h 157"/>
                  <a:gd name="T10" fmla="*/ 7 w 101"/>
                  <a:gd name="T11" fmla="*/ 86 h 157"/>
                  <a:gd name="T12" fmla="*/ 2 w 101"/>
                  <a:gd name="T13" fmla="*/ 54 h 157"/>
                  <a:gd name="T14" fmla="*/ 7 w 101"/>
                  <a:gd name="T15" fmla="*/ 24 h 157"/>
                  <a:gd name="T16" fmla="*/ 39 w 101"/>
                  <a:gd name="T17" fmla="*/ 1 h 157"/>
                  <a:gd name="T18" fmla="*/ 63 w 101"/>
                  <a:gd name="T19" fmla="*/ 4 h 157"/>
                  <a:gd name="T20" fmla="*/ 91 w 101"/>
                  <a:gd name="T21" fmla="*/ 39 h 157"/>
                  <a:gd name="T22" fmla="*/ 92 w 101"/>
                  <a:gd name="T23" fmla="*/ 40 h 157"/>
                  <a:gd name="T24" fmla="*/ 97 w 101"/>
                  <a:gd name="T25" fmla="*/ 71 h 157"/>
                  <a:gd name="T26" fmla="*/ 98 w 101"/>
                  <a:gd name="T27" fmla="*/ 79 h 157"/>
                  <a:gd name="T28" fmla="*/ 101 w 101"/>
                  <a:gd name="T29" fmla="*/ 91 h 157"/>
                  <a:gd name="T30" fmla="*/ 29 w 101"/>
                  <a:gd name="T31" fmla="*/ 151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1" h="157">
                    <a:moveTo>
                      <a:pt x="29" y="151"/>
                    </a:moveTo>
                    <a:cubicBezTo>
                      <a:pt x="26" y="153"/>
                      <a:pt x="23" y="155"/>
                      <a:pt x="19" y="157"/>
                    </a:cubicBezTo>
                    <a:cubicBezTo>
                      <a:pt x="18" y="150"/>
                      <a:pt x="17" y="144"/>
                      <a:pt x="16" y="138"/>
                    </a:cubicBezTo>
                    <a:cubicBezTo>
                      <a:pt x="14" y="123"/>
                      <a:pt x="11" y="108"/>
                      <a:pt x="9" y="95"/>
                    </a:cubicBezTo>
                    <a:cubicBezTo>
                      <a:pt x="9" y="94"/>
                      <a:pt x="8" y="93"/>
                      <a:pt x="8" y="92"/>
                    </a:cubicBezTo>
                    <a:cubicBezTo>
                      <a:pt x="8" y="90"/>
                      <a:pt x="8" y="88"/>
                      <a:pt x="7" y="86"/>
                    </a:cubicBezTo>
                    <a:cubicBezTo>
                      <a:pt x="5" y="75"/>
                      <a:pt x="3" y="64"/>
                      <a:pt x="2" y="54"/>
                    </a:cubicBezTo>
                    <a:cubicBezTo>
                      <a:pt x="0" y="43"/>
                      <a:pt x="2" y="33"/>
                      <a:pt x="7" y="24"/>
                    </a:cubicBezTo>
                    <a:cubicBezTo>
                      <a:pt x="13" y="12"/>
                      <a:pt x="25" y="4"/>
                      <a:pt x="39" y="1"/>
                    </a:cubicBezTo>
                    <a:cubicBezTo>
                      <a:pt x="47" y="0"/>
                      <a:pt x="55" y="1"/>
                      <a:pt x="63" y="4"/>
                    </a:cubicBezTo>
                    <a:cubicBezTo>
                      <a:pt x="77" y="9"/>
                      <a:pt x="89" y="22"/>
                      <a:pt x="91" y="39"/>
                    </a:cubicBezTo>
                    <a:cubicBezTo>
                      <a:pt x="91" y="39"/>
                      <a:pt x="91" y="39"/>
                      <a:pt x="92" y="40"/>
                    </a:cubicBezTo>
                    <a:cubicBezTo>
                      <a:pt x="93" y="49"/>
                      <a:pt x="95" y="60"/>
                      <a:pt x="97" y="71"/>
                    </a:cubicBezTo>
                    <a:cubicBezTo>
                      <a:pt x="97" y="73"/>
                      <a:pt x="98" y="76"/>
                      <a:pt x="98" y="79"/>
                    </a:cubicBezTo>
                    <a:cubicBezTo>
                      <a:pt x="99" y="83"/>
                      <a:pt x="100" y="87"/>
                      <a:pt x="101" y="91"/>
                    </a:cubicBezTo>
                    <a:cubicBezTo>
                      <a:pt x="79" y="114"/>
                      <a:pt x="55" y="134"/>
                      <a:pt x="29" y="151"/>
                    </a:cubicBezTo>
                    <a:close/>
                  </a:path>
                </a:pathLst>
              </a:custGeom>
              <a:solidFill>
                <a:srgbClr val="F9CC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97" name="Freeform 175">
                <a:extLst>
                  <a:ext uri="{FF2B5EF4-FFF2-40B4-BE49-F238E27FC236}">
                    <a16:creationId xmlns:a16="http://schemas.microsoft.com/office/drawing/2014/main" id="{3625053B-9E39-4C83-B0FD-0DFE9943F7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9" y="1603"/>
                <a:ext cx="78" cy="88"/>
              </a:xfrm>
              <a:custGeom>
                <a:avLst/>
                <a:gdLst>
                  <a:gd name="T0" fmla="*/ 99 w 106"/>
                  <a:gd name="T1" fmla="*/ 3 h 119"/>
                  <a:gd name="T2" fmla="*/ 106 w 106"/>
                  <a:gd name="T3" fmla="*/ 44 h 119"/>
                  <a:gd name="T4" fmla="*/ 98 w 106"/>
                  <a:gd name="T5" fmla="*/ 53 h 119"/>
                  <a:gd name="T6" fmla="*/ 26 w 106"/>
                  <a:gd name="T7" fmla="*/ 113 h 119"/>
                  <a:gd name="T8" fmla="*/ 16 w 106"/>
                  <a:gd name="T9" fmla="*/ 119 h 119"/>
                  <a:gd name="T10" fmla="*/ 16 w 106"/>
                  <a:gd name="T11" fmla="*/ 119 h 119"/>
                  <a:gd name="T12" fmla="*/ 13 w 106"/>
                  <a:gd name="T13" fmla="*/ 100 h 119"/>
                  <a:gd name="T14" fmla="*/ 6 w 106"/>
                  <a:gd name="T15" fmla="*/ 54 h 119"/>
                  <a:gd name="T16" fmla="*/ 5 w 106"/>
                  <a:gd name="T17" fmla="*/ 49 h 119"/>
                  <a:gd name="T18" fmla="*/ 0 w 106"/>
                  <a:gd name="T19" fmla="*/ 16 h 119"/>
                  <a:gd name="T20" fmla="*/ 31 w 106"/>
                  <a:gd name="T21" fmla="*/ 11 h 119"/>
                  <a:gd name="T22" fmla="*/ 43 w 106"/>
                  <a:gd name="T23" fmla="*/ 9 h 119"/>
                  <a:gd name="T24" fmla="*/ 89 w 106"/>
                  <a:gd name="T25" fmla="*/ 2 h 119"/>
                  <a:gd name="T26" fmla="*/ 99 w 106"/>
                  <a:gd name="T27" fmla="*/ 0 h 119"/>
                  <a:gd name="T28" fmla="*/ 99 w 106"/>
                  <a:gd name="T29" fmla="*/ 3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19">
                    <a:moveTo>
                      <a:pt x="99" y="3"/>
                    </a:moveTo>
                    <a:cubicBezTo>
                      <a:pt x="101" y="14"/>
                      <a:pt x="104" y="28"/>
                      <a:pt x="106" y="44"/>
                    </a:cubicBezTo>
                    <a:cubicBezTo>
                      <a:pt x="103" y="47"/>
                      <a:pt x="100" y="50"/>
                      <a:pt x="98" y="53"/>
                    </a:cubicBezTo>
                    <a:cubicBezTo>
                      <a:pt x="76" y="76"/>
                      <a:pt x="52" y="96"/>
                      <a:pt x="26" y="113"/>
                    </a:cubicBezTo>
                    <a:cubicBezTo>
                      <a:pt x="23" y="115"/>
                      <a:pt x="20" y="117"/>
                      <a:pt x="16" y="119"/>
                    </a:cubicBezTo>
                    <a:cubicBezTo>
                      <a:pt x="16" y="119"/>
                      <a:pt x="16" y="119"/>
                      <a:pt x="16" y="119"/>
                    </a:cubicBezTo>
                    <a:cubicBezTo>
                      <a:pt x="15" y="113"/>
                      <a:pt x="14" y="106"/>
                      <a:pt x="13" y="100"/>
                    </a:cubicBezTo>
                    <a:cubicBezTo>
                      <a:pt x="11" y="84"/>
                      <a:pt x="8" y="68"/>
                      <a:pt x="6" y="54"/>
                    </a:cubicBezTo>
                    <a:cubicBezTo>
                      <a:pt x="6" y="52"/>
                      <a:pt x="6" y="51"/>
                      <a:pt x="5" y="49"/>
                    </a:cubicBezTo>
                    <a:cubicBezTo>
                      <a:pt x="3" y="32"/>
                      <a:pt x="1" y="20"/>
                      <a:pt x="0" y="16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89" y="2"/>
                      <a:pt x="89" y="2"/>
                      <a:pt x="89" y="2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9" y="1"/>
                      <a:pt x="99" y="2"/>
                      <a:pt x="99" y="3"/>
                    </a:cubicBezTo>
                    <a:close/>
                  </a:path>
                </a:pathLst>
              </a:custGeom>
              <a:solidFill>
                <a:srgbClr val="0066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99" name="Freeform 176">
                <a:extLst>
                  <a:ext uri="{FF2B5EF4-FFF2-40B4-BE49-F238E27FC236}">
                    <a16:creationId xmlns:a16="http://schemas.microsoft.com/office/drawing/2014/main" id="{BAC033C5-431B-40A9-94A4-DE76A4CF6C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5" y="1563"/>
                <a:ext cx="92" cy="92"/>
              </a:xfrm>
              <a:custGeom>
                <a:avLst/>
                <a:gdLst>
                  <a:gd name="T0" fmla="*/ 8 w 125"/>
                  <a:gd name="T1" fmla="*/ 48 h 124"/>
                  <a:gd name="T2" fmla="*/ 48 w 125"/>
                  <a:gd name="T3" fmla="*/ 116 h 124"/>
                  <a:gd name="T4" fmla="*/ 117 w 125"/>
                  <a:gd name="T5" fmla="*/ 77 h 124"/>
                  <a:gd name="T6" fmla="*/ 77 w 125"/>
                  <a:gd name="T7" fmla="*/ 8 h 124"/>
                  <a:gd name="T8" fmla="*/ 8 w 125"/>
                  <a:gd name="T9" fmla="*/ 48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4">
                    <a:moveTo>
                      <a:pt x="8" y="48"/>
                    </a:moveTo>
                    <a:cubicBezTo>
                      <a:pt x="0" y="78"/>
                      <a:pt x="18" y="108"/>
                      <a:pt x="48" y="116"/>
                    </a:cubicBezTo>
                    <a:cubicBezTo>
                      <a:pt x="78" y="124"/>
                      <a:pt x="109" y="106"/>
                      <a:pt x="117" y="77"/>
                    </a:cubicBezTo>
                    <a:cubicBezTo>
                      <a:pt x="125" y="47"/>
                      <a:pt x="107" y="16"/>
                      <a:pt x="77" y="8"/>
                    </a:cubicBezTo>
                    <a:cubicBezTo>
                      <a:pt x="47" y="0"/>
                      <a:pt x="16" y="18"/>
                      <a:pt x="8" y="48"/>
                    </a:cubicBezTo>
                    <a:close/>
                  </a:path>
                </a:pathLst>
              </a:custGeom>
              <a:solidFill>
                <a:srgbClr val="0066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00" name="Freeform 177">
                <a:extLst>
                  <a:ext uri="{FF2B5EF4-FFF2-40B4-BE49-F238E27FC236}">
                    <a16:creationId xmlns:a16="http://schemas.microsoft.com/office/drawing/2014/main" id="{E052098D-8345-4F0B-858E-A2DBCE234C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2" y="1583"/>
                <a:ext cx="141" cy="144"/>
              </a:xfrm>
              <a:custGeom>
                <a:avLst/>
                <a:gdLst>
                  <a:gd name="T0" fmla="*/ 190 w 192"/>
                  <a:gd name="T1" fmla="*/ 193 h 193"/>
                  <a:gd name="T2" fmla="*/ 187 w 192"/>
                  <a:gd name="T3" fmla="*/ 193 h 193"/>
                  <a:gd name="T4" fmla="*/ 109 w 192"/>
                  <a:gd name="T5" fmla="*/ 185 h 193"/>
                  <a:gd name="T6" fmla="*/ 21 w 192"/>
                  <a:gd name="T7" fmla="*/ 152 h 193"/>
                  <a:gd name="T8" fmla="*/ 16 w 192"/>
                  <a:gd name="T9" fmla="*/ 149 h 193"/>
                  <a:gd name="T10" fmla="*/ 7 w 192"/>
                  <a:gd name="T11" fmla="*/ 144 h 193"/>
                  <a:gd name="T12" fmla="*/ 4 w 192"/>
                  <a:gd name="T13" fmla="*/ 92 h 193"/>
                  <a:gd name="T14" fmla="*/ 3 w 192"/>
                  <a:gd name="T15" fmla="*/ 67 h 193"/>
                  <a:gd name="T16" fmla="*/ 1 w 192"/>
                  <a:gd name="T17" fmla="*/ 35 h 193"/>
                  <a:gd name="T18" fmla="*/ 0 w 192"/>
                  <a:gd name="T19" fmla="*/ 14 h 193"/>
                  <a:gd name="T20" fmla="*/ 31 w 192"/>
                  <a:gd name="T21" fmla="*/ 12 h 193"/>
                  <a:gd name="T22" fmla="*/ 34 w 192"/>
                  <a:gd name="T23" fmla="*/ 12 h 193"/>
                  <a:gd name="T24" fmla="*/ 82 w 192"/>
                  <a:gd name="T25" fmla="*/ 8 h 193"/>
                  <a:gd name="T26" fmla="*/ 84 w 192"/>
                  <a:gd name="T27" fmla="*/ 8 h 193"/>
                  <a:gd name="T28" fmla="*/ 90 w 192"/>
                  <a:gd name="T29" fmla="*/ 8 h 193"/>
                  <a:gd name="T30" fmla="*/ 101 w 192"/>
                  <a:gd name="T31" fmla="*/ 7 h 193"/>
                  <a:gd name="T32" fmla="*/ 127 w 192"/>
                  <a:gd name="T33" fmla="*/ 5 h 193"/>
                  <a:gd name="T34" fmla="*/ 134 w 192"/>
                  <a:gd name="T35" fmla="*/ 4 h 193"/>
                  <a:gd name="T36" fmla="*/ 186 w 192"/>
                  <a:gd name="T37" fmla="*/ 1 h 193"/>
                  <a:gd name="T38" fmla="*/ 190 w 192"/>
                  <a:gd name="T39" fmla="*/ 0 h 193"/>
                  <a:gd name="T40" fmla="*/ 191 w 192"/>
                  <a:gd name="T41" fmla="*/ 0 h 193"/>
                  <a:gd name="T42" fmla="*/ 192 w 192"/>
                  <a:gd name="T43" fmla="*/ 0 h 193"/>
                  <a:gd name="T44" fmla="*/ 192 w 192"/>
                  <a:gd name="T45" fmla="*/ 193 h 193"/>
                  <a:gd name="T46" fmla="*/ 190 w 192"/>
                  <a:gd name="T47" fmla="*/ 19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2" h="193">
                    <a:moveTo>
                      <a:pt x="190" y="193"/>
                    </a:moveTo>
                    <a:cubicBezTo>
                      <a:pt x="189" y="193"/>
                      <a:pt x="188" y="193"/>
                      <a:pt x="187" y="193"/>
                    </a:cubicBezTo>
                    <a:cubicBezTo>
                      <a:pt x="160" y="193"/>
                      <a:pt x="134" y="190"/>
                      <a:pt x="109" y="185"/>
                    </a:cubicBezTo>
                    <a:cubicBezTo>
                      <a:pt x="78" y="178"/>
                      <a:pt x="48" y="167"/>
                      <a:pt x="21" y="152"/>
                    </a:cubicBezTo>
                    <a:cubicBezTo>
                      <a:pt x="19" y="151"/>
                      <a:pt x="17" y="150"/>
                      <a:pt x="16" y="149"/>
                    </a:cubicBezTo>
                    <a:cubicBezTo>
                      <a:pt x="13" y="148"/>
                      <a:pt x="10" y="146"/>
                      <a:pt x="7" y="144"/>
                    </a:cubicBezTo>
                    <a:cubicBezTo>
                      <a:pt x="4" y="92"/>
                      <a:pt x="4" y="92"/>
                      <a:pt x="4" y="92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82" y="8"/>
                      <a:pt x="82" y="8"/>
                      <a:pt x="82" y="8"/>
                    </a:cubicBezTo>
                    <a:cubicBezTo>
                      <a:pt x="84" y="8"/>
                      <a:pt x="84" y="8"/>
                      <a:pt x="84" y="8"/>
                    </a:cubicBezTo>
                    <a:cubicBezTo>
                      <a:pt x="90" y="8"/>
                      <a:pt x="90" y="8"/>
                      <a:pt x="90" y="8"/>
                    </a:cubicBezTo>
                    <a:cubicBezTo>
                      <a:pt x="101" y="7"/>
                      <a:pt x="101" y="7"/>
                      <a:pt x="101" y="7"/>
                    </a:cubicBezTo>
                    <a:cubicBezTo>
                      <a:pt x="127" y="5"/>
                      <a:pt x="127" y="5"/>
                      <a:pt x="127" y="5"/>
                    </a:cubicBezTo>
                    <a:cubicBezTo>
                      <a:pt x="134" y="4"/>
                      <a:pt x="134" y="4"/>
                      <a:pt x="134" y="4"/>
                    </a:cubicBezTo>
                    <a:cubicBezTo>
                      <a:pt x="186" y="1"/>
                      <a:pt x="186" y="1"/>
                      <a:pt x="186" y="1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192" y="193"/>
                      <a:pt x="192" y="193"/>
                      <a:pt x="192" y="193"/>
                    </a:cubicBezTo>
                    <a:cubicBezTo>
                      <a:pt x="191" y="193"/>
                      <a:pt x="191" y="193"/>
                      <a:pt x="190" y="193"/>
                    </a:cubicBezTo>
                    <a:close/>
                  </a:path>
                </a:pathLst>
              </a:custGeom>
              <a:solidFill>
                <a:srgbClr val="0066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01" name="Freeform 178">
                <a:extLst>
                  <a:ext uri="{FF2B5EF4-FFF2-40B4-BE49-F238E27FC236}">
                    <a16:creationId xmlns:a16="http://schemas.microsoft.com/office/drawing/2014/main" id="{54125CA9-4B6A-4B02-9D1E-58B8FB036B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1" y="1521"/>
                <a:ext cx="160" cy="120"/>
              </a:xfrm>
              <a:custGeom>
                <a:avLst/>
                <a:gdLst>
                  <a:gd name="T0" fmla="*/ 26 w 160"/>
                  <a:gd name="T1" fmla="*/ 120 h 120"/>
                  <a:gd name="T2" fmla="*/ 0 w 160"/>
                  <a:gd name="T3" fmla="*/ 51 h 120"/>
                  <a:gd name="T4" fmla="*/ 134 w 160"/>
                  <a:gd name="T5" fmla="*/ 0 h 120"/>
                  <a:gd name="T6" fmla="*/ 160 w 160"/>
                  <a:gd name="T7" fmla="*/ 70 h 120"/>
                  <a:gd name="T8" fmla="*/ 26 w 160"/>
                  <a:gd name="T9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120">
                    <a:moveTo>
                      <a:pt x="26" y="120"/>
                    </a:moveTo>
                    <a:lnTo>
                      <a:pt x="0" y="51"/>
                    </a:lnTo>
                    <a:lnTo>
                      <a:pt x="134" y="0"/>
                    </a:lnTo>
                    <a:lnTo>
                      <a:pt x="160" y="70"/>
                    </a:lnTo>
                    <a:lnTo>
                      <a:pt x="26" y="120"/>
                    </a:lnTo>
                    <a:close/>
                  </a:path>
                </a:pathLst>
              </a:custGeom>
              <a:solidFill>
                <a:srgbClr val="0066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02" name="Freeform 179">
                <a:extLst>
                  <a:ext uri="{FF2B5EF4-FFF2-40B4-BE49-F238E27FC236}">
                    <a16:creationId xmlns:a16="http://schemas.microsoft.com/office/drawing/2014/main" id="{93772BB2-1201-4A9A-8E3E-D3DA7D653F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32" y="1583"/>
                <a:ext cx="141" cy="144"/>
              </a:xfrm>
              <a:custGeom>
                <a:avLst/>
                <a:gdLst>
                  <a:gd name="T0" fmla="*/ 192 w 192"/>
                  <a:gd name="T1" fmla="*/ 14 h 193"/>
                  <a:gd name="T2" fmla="*/ 191 w 192"/>
                  <a:gd name="T3" fmla="*/ 37 h 193"/>
                  <a:gd name="T4" fmla="*/ 189 w 192"/>
                  <a:gd name="T5" fmla="*/ 73 h 193"/>
                  <a:gd name="T6" fmla="*/ 188 w 192"/>
                  <a:gd name="T7" fmla="*/ 88 h 193"/>
                  <a:gd name="T8" fmla="*/ 186 w 192"/>
                  <a:gd name="T9" fmla="*/ 139 h 193"/>
                  <a:gd name="T10" fmla="*/ 176 w 192"/>
                  <a:gd name="T11" fmla="*/ 145 h 193"/>
                  <a:gd name="T12" fmla="*/ 176 w 192"/>
                  <a:gd name="T13" fmla="*/ 145 h 193"/>
                  <a:gd name="T14" fmla="*/ 96 w 192"/>
                  <a:gd name="T15" fmla="*/ 179 h 193"/>
                  <a:gd name="T16" fmla="*/ 2 w 192"/>
                  <a:gd name="T17" fmla="*/ 193 h 193"/>
                  <a:gd name="T18" fmla="*/ 0 w 192"/>
                  <a:gd name="T19" fmla="*/ 193 h 193"/>
                  <a:gd name="T20" fmla="*/ 0 w 192"/>
                  <a:gd name="T21" fmla="*/ 0 h 193"/>
                  <a:gd name="T22" fmla="*/ 1 w 192"/>
                  <a:gd name="T23" fmla="*/ 0 h 193"/>
                  <a:gd name="T24" fmla="*/ 2 w 192"/>
                  <a:gd name="T25" fmla="*/ 0 h 193"/>
                  <a:gd name="T26" fmla="*/ 8 w 192"/>
                  <a:gd name="T27" fmla="*/ 1 h 193"/>
                  <a:gd name="T28" fmla="*/ 51 w 192"/>
                  <a:gd name="T29" fmla="*/ 4 h 193"/>
                  <a:gd name="T30" fmla="*/ 120 w 192"/>
                  <a:gd name="T31" fmla="*/ 9 h 193"/>
                  <a:gd name="T32" fmla="*/ 152 w 192"/>
                  <a:gd name="T33" fmla="*/ 11 h 193"/>
                  <a:gd name="T34" fmla="*/ 164 w 192"/>
                  <a:gd name="T35" fmla="*/ 12 h 193"/>
                  <a:gd name="T36" fmla="*/ 192 w 192"/>
                  <a:gd name="T37" fmla="*/ 14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2" h="193">
                    <a:moveTo>
                      <a:pt x="192" y="14"/>
                    </a:moveTo>
                    <a:cubicBezTo>
                      <a:pt x="191" y="37"/>
                      <a:pt x="191" y="37"/>
                      <a:pt x="191" y="37"/>
                    </a:cubicBezTo>
                    <a:cubicBezTo>
                      <a:pt x="189" y="73"/>
                      <a:pt x="189" y="73"/>
                      <a:pt x="189" y="73"/>
                    </a:cubicBezTo>
                    <a:cubicBezTo>
                      <a:pt x="188" y="88"/>
                      <a:pt x="188" y="88"/>
                      <a:pt x="188" y="88"/>
                    </a:cubicBezTo>
                    <a:cubicBezTo>
                      <a:pt x="186" y="139"/>
                      <a:pt x="186" y="139"/>
                      <a:pt x="186" y="139"/>
                    </a:cubicBezTo>
                    <a:cubicBezTo>
                      <a:pt x="183" y="141"/>
                      <a:pt x="180" y="143"/>
                      <a:pt x="176" y="145"/>
                    </a:cubicBezTo>
                    <a:cubicBezTo>
                      <a:pt x="176" y="145"/>
                      <a:pt x="176" y="145"/>
                      <a:pt x="176" y="145"/>
                    </a:cubicBezTo>
                    <a:cubicBezTo>
                      <a:pt x="151" y="159"/>
                      <a:pt x="124" y="171"/>
                      <a:pt x="96" y="179"/>
                    </a:cubicBezTo>
                    <a:cubicBezTo>
                      <a:pt x="66" y="188"/>
                      <a:pt x="34" y="193"/>
                      <a:pt x="2" y="193"/>
                    </a:cubicBezTo>
                    <a:cubicBezTo>
                      <a:pt x="1" y="193"/>
                      <a:pt x="1" y="193"/>
                      <a:pt x="0" y="19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120" y="9"/>
                      <a:pt x="120" y="9"/>
                      <a:pt x="120" y="9"/>
                    </a:cubicBezTo>
                    <a:cubicBezTo>
                      <a:pt x="152" y="11"/>
                      <a:pt x="152" y="11"/>
                      <a:pt x="152" y="11"/>
                    </a:cubicBezTo>
                    <a:cubicBezTo>
                      <a:pt x="164" y="12"/>
                      <a:pt x="164" y="12"/>
                      <a:pt x="164" y="12"/>
                    </a:cubicBezTo>
                    <a:lnTo>
                      <a:pt x="192" y="14"/>
                    </a:lnTo>
                    <a:close/>
                  </a:path>
                </a:pathLst>
              </a:custGeom>
              <a:solidFill>
                <a:srgbClr val="0066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03" name="Freeform 180">
                <a:extLst>
                  <a:ext uri="{FF2B5EF4-FFF2-40B4-BE49-F238E27FC236}">
                    <a16:creationId xmlns:a16="http://schemas.microsoft.com/office/drawing/2014/main" id="{7C19FCF6-8BD4-4567-8C59-84C0D047ED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4" y="1572"/>
                <a:ext cx="75" cy="122"/>
              </a:xfrm>
              <a:custGeom>
                <a:avLst/>
                <a:gdLst>
                  <a:gd name="T0" fmla="*/ 101 w 102"/>
                  <a:gd name="T1" fmla="*/ 54 h 164"/>
                  <a:gd name="T2" fmla="*/ 99 w 102"/>
                  <a:gd name="T3" fmla="*/ 65 h 164"/>
                  <a:gd name="T4" fmla="*/ 95 w 102"/>
                  <a:gd name="T5" fmla="*/ 85 h 164"/>
                  <a:gd name="T6" fmla="*/ 94 w 102"/>
                  <a:gd name="T7" fmla="*/ 90 h 164"/>
                  <a:gd name="T8" fmla="*/ 93 w 102"/>
                  <a:gd name="T9" fmla="*/ 95 h 164"/>
                  <a:gd name="T10" fmla="*/ 82 w 102"/>
                  <a:gd name="T11" fmla="*/ 164 h 164"/>
                  <a:gd name="T12" fmla="*/ 73 w 102"/>
                  <a:gd name="T13" fmla="*/ 159 h 164"/>
                  <a:gd name="T14" fmla="*/ 0 w 102"/>
                  <a:gd name="T15" fmla="*/ 102 h 164"/>
                  <a:gd name="T16" fmla="*/ 3 w 102"/>
                  <a:gd name="T17" fmla="*/ 83 h 164"/>
                  <a:gd name="T18" fmla="*/ 4 w 102"/>
                  <a:gd name="T19" fmla="*/ 79 h 164"/>
                  <a:gd name="T20" fmla="*/ 11 w 102"/>
                  <a:gd name="T21" fmla="*/ 40 h 164"/>
                  <a:gd name="T22" fmla="*/ 11 w 102"/>
                  <a:gd name="T23" fmla="*/ 39 h 164"/>
                  <a:gd name="T24" fmla="*/ 39 w 102"/>
                  <a:gd name="T25" fmla="*/ 4 h 164"/>
                  <a:gd name="T26" fmla="*/ 63 w 102"/>
                  <a:gd name="T27" fmla="*/ 2 h 164"/>
                  <a:gd name="T28" fmla="*/ 77 w 102"/>
                  <a:gd name="T29" fmla="*/ 6 h 164"/>
                  <a:gd name="T30" fmla="*/ 91 w 102"/>
                  <a:gd name="T31" fmla="*/ 19 h 164"/>
                  <a:gd name="T32" fmla="*/ 97 w 102"/>
                  <a:gd name="T33" fmla="*/ 27 h 164"/>
                  <a:gd name="T34" fmla="*/ 101 w 102"/>
                  <a:gd name="T35" fmla="*/ 5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2" h="164">
                    <a:moveTo>
                      <a:pt x="101" y="54"/>
                    </a:moveTo>
                    <a:cubicBezTo>
                      <a:pt x="100" y="58"/>
                      <a:pt x="99" y="61"/>
                      <a:pt x="99" y="65"/>
                    </a:cubicBezTo>
                    <a:cubicBezTo>
                      <a:pt x="98" y="72"/>
                      <a:pt x="96" y="78"/>
                      <a:pt x="95" y="85"/>
                    </a:cubicBezTo>
                    <a:cubicBezTo>
                      <a:pt x="95" y="87"/>
                      <a:pt x="95" y="89"/>
                      <a:pt x="94" y="90"/>
                    </a:cubicBezTo>
                    <a:cubicBezTo>
                      <a:pt x="94" y="92"/>
                      <a:pt x="94" y="94"/>
                      <a:pt x="93" y="95"/>
                    </a:cubicBezTo>
                    <a:cubicBezTo>
                      <a:pt x="90" y="116"/>
                      <a:pt x="86" y="139"/>
                      <a:pt x="82" y="164"/>
                    </a:cubicBezTo>
                    <a:cubicBezTo>
                      <a:pt x="79" y="163"/>
                      <a:pt x="76" y="161"/>
                      <a:pt x="73" y="159"/>
                    </a:cubicBezTo>
                    <a:cubicBezTo>
                      <a:pt x="46" y="143"/>
                      <a:pt x="21" y="124"/>
                      <a:pt x="0" y="102"/>
                    </a:cubicBezTo>
                    <a:cubicBezTo>
                      <a:pt x="1" y="96"/>
                      <a:pt x="2" y="90"/>
                      <a:pt x="3" y="83"/>
                    </a:cubicBezTo>
                    <a:cubicBezTo>
                      <a:pt x="3" y="82"/>
                      <a:pt x="3" y="81"/>
                      <a:pt x="4" y="79"/>
                    </a:cubicBezTo>
                    <a:cubicBezTo>
                      <a:pt x="6" y="65"/>
                      <a:pt x="9" y="52"/>
                      <a:pt x="11" y="40"/>
                    </a:cubicBezTo>
                    <a:cubicBezTo>
                      <a:pt x="11" y="40"/>
                      <a:pt x="11" y="40"/>
                      <a:pt x="11" y="39"/>
                    </a:cubicBezTo>
                    <a:cubicBezTo>
                      <a:pt x="14" y="23"/>
                      <a:pt x="25" y="10"/>
                      <a:pt x="39" y="4"/>
                    </a:cubicBezTo>
                    <a:cubicBezTo>
                      <a:pt x="47" y="1"/>
                      <a:pt x="55" y="0"/>
                      <a:pt x="63" y="2"/>
                    </a:cubicBezTo>
                    <a:cubicBezTo>
                      <a:pt x="68" y="3"/>
                      <a:pt x="73" y="4"/>
                      <a:pt x="77" y="6"/>
                    </a:cubicBezTo>
                    <a:cubicBezTo>
                      <a:pt x="83" y="9"/>
                      <a:pt x="88" y="14"/>
                      <a:pt x="91" y="19"/>
                    </a:cubicBezTo>
                    <a:cubicBezTo>
                      <a:pt x="93" y="21"/>
                      <a:pt x="95" y="24"/>
                      <a:pt x="97" y="27"/>
                    </a:cubicBezTo>
                    <a:cubicBezTo>
                      <a:pt x="101" y="35"/>
                      <a:pt x="102" y="45"/>
                      <a:pt x="101" y="54"/>
                    </a:cubicBezTo>
                    <a:close/>
                  </a:path>
                </a:pathLst>
              </a:custGeom>
              <a:solidFill>
                <a:srgbClr val="F9CC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04" name="Freeform 181">
                <a:extLst>
                  <a:ext uri="{FF2B5EF4-FFF2-40B4-BE49-F238E27FC236}">
                    <a16:creationId xmlns:a16="http://schemas.microsoft.com/office/drawing/2014/main" id="{67F5D575-33DA-4C49-AC97-DF2D9555F1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6" y="1600"/>
                <a:ext cx="80" cy="96"/>
              </a:xfrm>
              <a:custGeom>
                <a:avLst/>
                <a:gdLst>
                  <a:gd name="T0" fmla="*/ 109 w 109"/>
                  <a:gd name="T1" fmla="*/ 45 h 129"/>
                  <a:gd name="T2" fmla="*/ 109 w 109"/>
                  <a:gd name="T3" fmla="*/ 46 h 129"/>
                  <a:gd name="T4" fmla="*/ 97 w 109"/>
                  <a:gd name="T5" fmla="*/ 129 h 129"/>
                  <a:gd name="T6" fmla="*/ 92 w 109"/>
                  <a:gd name="T7" fmla="*/ 126 h 129"/>
                  <a:gd name="T8" fmla="*/ 83 w 109"/>
                  <a:gd name="T9" fmla="*/ 121 h 129"/>
                  <a:gd name="T10" fmla="*/ 10 w 109"/>
                  <a:gd name="T11" fmla="*/ 64 h 129"/>
                  <a:gd name="T12" fmla="*/ 0 w 109"/>
                  <a:gd name="T13" fmla="*/ 54 h 129"/>
                  <a:gd name="T14" fmla="*/ 5 w 109"/>
                  <a:gd name="T15" fmla="*/ 20 h 129"/>
                  <a:gd name="T16" fmla="*/ 5 w 109"/>
                  <a:gd name="T17" fmla="*/ 20 h 129"/>
                  <a:gd name="T18" fmla="*/ 8 w 109"/>
                  <a:gd name="T19" fmla="*/ 0 h 129"/>
                  <a:gd name="T20" fmla="*/ 21 w 109"/>
                  <a:gd name="T21" fmla="*/ 2 h 129"/>
                  <a:gd name="T22" fmla="*/ 66 w 109"/>
                  <a:gd name="T23" fmla="*/ 10 h 129"/>
                  <a:gd name="T24" fmla="*/ 77 w 109"/>
                  <a:gd name="T25" fmla="*/ 12 h 129"/>
                  <a:gd name="T26" fmla="*/ 107 w 109"/>
                  <a:gd name="T27" fmla="*/ 17 h 129"/>
                  <a:gd name="T28" fmla="*/ 109 w 109"/>
                  <a:gd name="T29" fmla="*/ 27 h 129"/>
                  <a:gd name="T30" fmla="*/ 109 w 109"/>
                  <a:gd name="T31" fmla="*/ 4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9" h="129">
                    <a:moveTo>
                      <a:pt x="109" y="45"/>
                    </a:moveTo>
                    <a:cubicBezTo>
                      <a:pt x="109" y="46"/>
                      <a:pt x="109" y="46"/>
                      <a:pt x="109" y="46"/>
                    </a:cubicBezTo>
                    <a:cubicBezTo>
                      <a:pt x="109" y="71"/>
                      <a:pt x="104" y="101"/>
                      <a:pt x="97" y="129"/>
                    </a:cubicBezTo>
                    <a:cubicBezTo>
                      <a:pt x="95" y="128"/>
                      <a:pt x="93" y="127"/>
                      <a:pt x="92" y="126"/>
                    </a:cubicBezTo>
                    <a:cubicBezTo>
                      <a:pt x="89" y="125"/>
                      <a:pt x="86" y="123"/>
                      <a:pt x="83" y="121"/>
                    </a:cubicBezTo>
                    <a:cubicBezTo>
                      <a:pt x="56" y="105"/>
                      <a:pt x="31" y="86"/>
                      <a:pt x="10" y="64"/>
                    </a:cubicBezTo>
                    <a:cubicBezTo>
                      <a:pt x="6" y="61"/>
                      <a:pt x="3" y="57"/>
                      <a:pt x="0" y="54"/>
                    </a:cubicBezTo>
                    <a:cubicBezTo>
                      <a:pt x="2" y="42"/>
                      <a:pt x="3" y="30"/>
                      <a:pt x="5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6" y="13"/>
                      <a:pt x="7" y="6"/>
                      <a:pt x="8" y="0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77" y="12"/>
                      <a:pt x="77" y="12"/>
                      <a:pt x="77" y="12"/>
                    </a:cubicBezTo>
                    <a:cubicBezTo>
                      <a:pt x="107" y="17"/>
                      <a:pt x="107" y="17"/>
                      <a:pt x="107" y="17"/>
                    </a:cubicBezTo>
                    <a:cubicBezTo>
                      <a:pt x="108" y="20"/>
                      <a:pt x="108" y="24"/>
                      <a:pt x="109" y="27"/>
                    </a:cubicBezTo>
                    <a:cubicBezTo>
                      <a:pt x="109" y="33"/>
                      <a:pt x="109" y="39"/>
                      <a:pt x="109" y="45"/>
                    </a:cubicBezTo>
                    <a:close/>
                  </a:path>
                </a:pathLst>
              </a:custGeom>
              <a:solidFill>
                <a:srgbClr val="0066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05" name="Freeform 182">
                <a:extLst>
                  <a:ext uri="{FF2B5EF4-FFF2-40B4-BE49-F238E27FC236}">
                    <a16:creationId xmlns:a16="http://schemas.microsoft.com/office/drawing/2014/main" id="{5DDAA17F-6BEB-4AD9-9D7E-8D375E2822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5" y="1567"/>
                <a:ext cx="92" cy="92"/>
              </a:xfrm>
              <a:custGeom>
                <a:avLst/>
                <a:gdLst>
                  <a:gd name="T0" fmla="*/ 116 w 124"/>
                  <a:gd name="T1" fmla="*/ 47 h 124"/>
                  <a:gd name="T2" fmla="*/ 76 w 124"/>
                  <a:gd name="T3" fmla="*/ 116 h 124"/>
                  <a:gd name="T4" fmla="*/ 8 w 124"/>
                  <a:gd name="T5" fmla="*/ 76 h 124"/>
                  <a:gd name="T6" fmla="*/ 48 w 124"/>
                  <a:gd name="T7" fmla="*/ 8 h 124"/>
                  <a:gd name="T8" fmla="*/ 116 w 124"/>
                  <a:gd name="T9" fmla="*/ 47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4">
                    <a:moveTo>
                      <a:pt x="116" y="47"/>
                    </a:moveTo>
                    <a:cubicBezTo>
                      <a:pt x="124" y="77"/>
                      <a:pt x="106" y="108"/>
                      <a:pt x="76" y="116"/>
                    </a:cubicBezTo>
                    <a:cubicBezTo>
                      <a:pt x="47" y="124"/>
                      <a:pt x="16" y="106"/>
                      <a:pt x="8" y="76"/>
                    </a:cubicBezTo>
                    <a:cubicBezTo>
                      <a:pt x="0" y="46"/>
                      <a:pt x="18" y="16"/>
                      <a:pt x="48" y="8"/>
                    </a:cubicBezTo>
                    <a:cubicBezTo>
                      <a:pt x="78" y="0"/>
                      <a:pt x="108" y="17"/>
                      <a:pt x="116" y="47"/>
                    </a:cubicBezTo>
                    <a:close/>
                  </a:path>
                </a:pathLst>
              </a:custGeom>
              <a:solidFill>
                <a:srgbClr val="0066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06" name="Freeform 183">
                <a:extLst>
                  <a:ext uri="{FF2B5EF4-FFF2-40B4-BE49-F238E27FC236}">
                    <a16:creationId xmlns:a16="http://schemas.microsoft.com/office/drawing/2014/main" id="{C54B1883-6393-4B53-B061-EE2FCF7FC9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0" y="1531"/>
                <a:ext cx="98" cy="84"/>
              </a:xfrm>
              <a:custGeom>
                <a:avLst/>
                <a:gdLst>
                  <a:gd name="T0" fmla="*/ 14 w 98"/>
                  <a:gd name="T1" fmla="*/ 18 h 84"/>
                  <a:gd name="T2" fmla="*/ 53 w 98"/>
                  <a:gd name="T3" fmla="*/ 0 h 84"/>
                  <a:gd name="T4" fmla="*/ 98 w 98"/>
                  <a:gd name="T5" fmla="*/ 41 h 84"/>
                  <a:gd name="T6" fmla="*/ 73 w 98"/>
                  <a:gd name="T7" fmla="*/ 81 h 84"/>
                  <a:gd name="T8" fmla="*/ 0 w 98"/>
                  <a:gd name="T9" fmla="*/ 84 h 84"/>
                  <a:gd name="T10" fmla="*/ 14 w 98"/>
                  <a:gd name="T11" fmla="*/ 1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" h="84">
                    <a:moveTo>
                      <a:pt x="14" y="18"/>
                    </a:moveTo>
                    <a:lnTo>
                      <a:pt x="53" y="0"/>
                    </a:lnTo>
                    <a:lnTo>
                      <a:pt x="98" y="41"/>
                    </a:lnTo>
                    <a:lnTo>
                      <a:pt x="73" y="81"/>
                    </a:lnTo>
                    <a:lnTo>
                      <a:pt x="0" y="84"/>
                    </a:lnTo>
                    <a:lnTo>
                      <a:pt x="14" y="18"/>
                    </a:lnTo>
                    <a:close/>
                  </a:path>
                </a:pathLst>
              </a:custGeom>
              <a:solidFill>
                <a:srgbClr val="00B1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07" name="Freeform 184">
                <a:extLst>
                  <a:ext uri="{FF2B5EF4-FFF2-40B4-BE49-F238E27FC236}">
                    <a16:creationId xmlns:a16="http://schemas.microsoft.com/office/drawing/2014/main" id="{CCD7B05C-D9E9-4275-811F-C34CECB478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40" y="1517"/>
                <a:ext cx="187" cy="46"/>
              </a:xfrm>
              <a:custGeom>
                <a:avLst/>
                <a:gdLst>
                  <a:gd name="T0" fmla="*/ 66 w 254"/>
                  <a:gd name="T1" fmla="*/ 4 h 63"/>
                  <a:gd name="T2" fmla="*/ 62 w 254"/>
                  <a:gd name="T3" fmla="*/ 4 h 63"/>
                  <a:gd name="T4" fmla="*/ 62 w 254"/>
                  <a:gd name="T5" fmla="*/ 4 h 63"/>
                  <a:gd name="T6" fmla="*/ 0 w 254"/>
                  <a:gd name="T7" fmla="*/ 34 h 63"/>
                  <a:gd name="T8" fmla="*/ 126 w 254"/>
                  <a:gd name="T9" fmla="*/ 63 h 63"/>
                  <a:gd name="T10" fmla="*/ 254 w 254"/>
                  <a:gd name="T11" fmla="*/ 36 h 63"/>
                  <a:gd name="T12" fmla="*/ 175 w 254"/>
                  <a:gd name="T13" fmla="*/ 0 h 63"/>
                  <a:gd name="T14" fmla="*/ 66 w 254"/>
                  <a:gd name="T15" fmla="*/ 4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4" h="63">
                    <a:moveTo>
                      <a:pt x="66" y="4"/>
                    </a:moveTo>
                    <a:cubicBezTo>
                      <a:pt x="65" y="4"/>
                      <a:pt x="63" y="4"/>
                      <a:pt x="62" y="4"/>
                    </a:cubicBezTo>
                    <a:cubicBezTo>
                      <a:pt x="62" y="4"/>
                      <a:pt x="62" y="4"/>
                      <a:pt x="62" y="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93" y="63"/>
                      <a:pt x="126" y="63"/>
                    </a:cubicBezTo>
                    <a:cubicBezTo>
                      <a:pt x="158" y="63"/>
                      <a:pt x="254" y="36"/>
                      <a:pt x="254" y="36"/>
                    </a:cubicBezTo>
                    <a:cubicBezTo>
                      <a:pt x="175" y="0"/>
                      <a:pt x="175" y="0"/>
                      <a:pt x="175" y="0"/>
                    </a:cubicBezTo>
                    <a:cubicBezTo>
                      <a:pt x="134" y="0"/>
                      <a:pt x="108" y="4"/>
                      <a:pt x="66" y="4"/>
                    </a:cubicBezTo>
                    <a:close/>
                  </a:path>
                </a:pathLst>
              </a:custGeom>
              <a:solidFill>
                <a:srgbClr val="D8B1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08" name="Oval 185">
                <a:extLst>
                  <a:ext uri="{FF2B5EF4-FFF2-40B4-BE49-F238E27FC236}">
                    <a16:creationId xmlns:a16="http://schemas.microsoft.com/office/drawing/2014/main" id="{9A24D8DA-77B7-41B7-B596-EB23425CFB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52" y="1419"/>
                <a:ext cx="4" cy="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09" name="Freeform 186">
                <a:extLst>
                  <a:ext uri="{FF2B5EF4-FFF2-40B4-BE49-F238E27FC236}">
                    <a16:creationId xmlns:a16="http://schemas.microsoft.com/office/drawing/2014/main" id="{EB1C962E-8766-4448-B09D-6493C39247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0" y="1543"/>
                <a:ext cx="167" cy="184"/>
              </a:xfrm>
              <a:custGeom>
                <a:avLst/>
                <a:gdLst>
                  <a:gd name="T0" fmla="*/ 227 w 227"/>
                  <a:gd name="T1" fmla="*/ 0 h 247"/>
                  <a:gd name="T2" fmla="*/ 227 w 227"/>
                  <a:gd name="T3" fmla="*/ 0 h 247"/>
                  <a:gd name="T4" fmla="*/ 221 w 227"/>
                  <a:gd name="T5" fmla="*/ 39 h 247"/>
                  <a:gd name="T6" fmla="*/ 218 w 227"/>
                  <a:gd name="T7" fmla="*/ 63 h 247"/>
                  <a:gd name="T8" fmla="*/ 211 w 227"/>
                  <a:gd name="T9" fmla="*/ 114 h 247"/>
                  <a:gd name="T10" fmla="*/ 194 w 227"/>
                  <a:gd name="T11" fmla="*/ 233 h 247"/>
                  <a:gd name="T12" fmla="*/ 100 w 227"/>
                  <a:gd name="T13" fmla="*/ 247 h 247"/>
                  <a:gd name="T14" fmla="*/ 98 w 227"/>
                  <a:gd name="T15" fmla="*/ 247 h 247"/>
                  <a:gd name="T16" fmla="*/ 95 w 227"/>
                  <a:gd name="T17" fmla="*/ 247 h 247"/>
                  <a:gd name="T18" fmla="*/ 17 w 227"/>
                  <a:gd name="T19" fmla="*/ 239 h 247"/>
                  <a:gd name="T20" fmla="*/ 0 w 227"/>
                  <a:gd name="T21" fmla="*/ 123 h 247"/>
                  <a:gd name="T22" fmla="*/ 3 w 227"/>
                  <a:gd name="T23" fmla="*/ 99 h 247"/>
                  <a:gd name="T24" fmla="*/ 8 w 227"/>
                  <a:gd name="T25" fmla="*/ 63 h 247"/>
                  <a:gd name="T26" fmla="*/ 9 w 227"/>
                  <a:gd name="T27" fmla="*/ 61 h 247"/>
                  <a:gd name="T28" fmla="*/ 11 w 227"/>
                  <a:gd name="T29" fmla="*/ 41 h 247"/>
                  <a:gd name="T30" fmla="*/ 16 w 227"/>
                  <a:gd name="T31" fmla="*/ 11 h 247"/>
                  <a:gd name="T32" fmla="*/ 18 w 227"/>
                  <a:gd name="T33" fmla="*/ 11 h 247"/>
                  <a:gd name="T34" fmla="*/ 38 w 227"/>
                  <a:gd name="T35" fmla="*/ 14 h 247"/>
                  <a:gd name="T36" fmla="*/ 41 w 227"/>
                  <a:gd name="T37" fmla="*/ 14 h 247"/>
                  <a:gd name="T38" fmla="*/ 45 w 227"/>
                  <a:gd name="T39" fmla="*/ 14 h 247"/>
                  <a:gd name="T40" fmla="*/ 79 w 227"/>
                  <a:gd name="T41" fmla="*/ 17 h 247"/>
                  <a:gd name="T42" fmla="*/ 121 w 227"/>
                  <a:gd name="T43" fmla="*/ 17 h 247"/>
                  <a:gd name="T44" fmla="*/ 136 w 227"/>
                  <a:gd name="T45" fmla="*/ 17 h 247"/>
                  <a:gd name="T46" fmla="*/ 188 w 227"/>
                  <a:gd name="T47" fmla="*/ 10 h 247"/>
                  <a:gd name="T48" fmla="*/ 188 w 227"/>
                  <a:gd name="T49" fmla="*/ 10 h 247"/>
                  <a:gd name="T50" fmla="*/ 226 w 227"/>
                  <a:gd name="T51" fmla="*/ 0 h 247"/>
                  <a:gd name="T52" fmla="*/ 226 w 227"/>
                  <a:gd name="T53" fmla="*/ 0 h 247"/>
                  <a:gd name="T54" fmla="*/ 227 w 227"/>
                  <a:gd name="T55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7" h="247">
                    <a:moveTo>
                      <a:pt x="227" y="0"/>
                    </a:moveTo>
                    <a:cubicBezTo>
                      <a:pt x="227" y="0"/>
                      <a:pt x="227" y="0"/>
                      <a:pt x="227" y="0"/>
                    </a:cubicBezTo>
                    <a:cubicBezTo>
                      <a:pt x="221" y="39"/>
                      <a:pt x="221" y="39"/>
                      <a:pt x="221" y="39"/>
                    </a:cubicBezTo>
                    <a:cubicBezTo>
                      <a:pt x="218" y="63"/>
                      <a:pt x="218" y="63"/>
                      <a:pt x="218" y="63"/>
                    </a:cubicBezTo>
                    <a:cubicBezTo>
                      <a:pt x="211" y="114"/>
                      <a:pt x="211" y="114"/>
                      <a:pt x="211" y="114"/>
                    </a:cubicBezTo>
                    <a:cubicBezTo>
                      <a:pt x="194" y="233"/>
                      <a:pt x="194" y="233"/>
                      <a:pt x="194" y="233"/>
                    </a:cubicBezTo>
                    <a:cubicBezTo>
                      <a:pt x="164" y="242"/>
                      <a:pt x="132" y="247"/>
                      <a:pt x="100" y="247"/>
                    </a:cubicBezTo>
                    <a:cubicBezTo>
                      <a:pt x="99" y="247"/>
                      <a:pt x="99" y="247"/>
                      <a:pt x="98" y="247"/>
                    </a:cubicBezTo>
                    <a:cubicBezTo>
                      <a:pt x="97" y="247"/>
                      <a:pt x="96" y="247"/>
                      <a:pt x="95" y="247"/>
                    </a:cubicBezTo>
                    <a:cubicBezTo>
                      <a:pt x="68" y="247"/>
                      <a:pt x="42" y="244"/>
                      <a:pt x="17" y="239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3" y="99"/>
                      <a:pt x="3" y="99"/>
                      <a:pt x="3" y="99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1"/>
                      <a:pt x="17" y="11"/>
                      <a:pt x="18" y="11"/>
                    </a:cubicBezTo>
                    <a:cubicBezTo>
                      <a:pt x="21" y="11"/>
                      <a:pt x="29" y="13"/>
                      <a:pt x="38" y="14"/>
                    </a:cubicBezTo>
                    <a:cubicBezTo>
                      <a:pt x="39" y="14"/>
                      <a:pt x="40" y="14"/>
                      <a:pt x="41" y="14"/>
                    </a:cubicBezTo>
                    <a:cubicBezTo>
                      <a:pt x="42" y="14"/>
                      <a:pt x="44" y="14"/>
                      <a:pt x="45" y="14"/>
                    </a:cubicBezTo>
                    <a:cubicBezTo>
                      <a:pt x="55" y="15"/>
                      <a:pt x="66" y="16"/>
                      <a:pt x="79" y="17"/>
                    </a:cubicBezTo>
                    <a:cubicBezTo>
                      <a:pt x="92" y="17"/>
                      <a:pt x="106" y="18"/>
                      <a:pt x="121" y="17"/>
                    </a:cubicBezTo>
                    <a:cubicBezTo>
                      <a:pt x="126" y="17"/>
                      <a:pt x="131" y="17"/>
                      <a:pt x="136" y="17"/>
                    </a:cubicBezTo>
                    <a:cubicBezTo>
                      <a:pt x="153" y="16"/>
                      <a:pt x="171" y="13"/>
                      <a:pt x="188" y="10"/>
                    </a:cubicBezTo>
                    <a:cubicBezTo>
                      <a:pt x="188" y="10"/>
                      <a:pt x="188" y="10"/>
                      <a:pt x="188" y="10"/>
                    </a:cubicBezTo>
                    <a:cubicBezTo>
                      <a:pt x="201" y="7"/>
                      <a:pt x="214" y="4"/>
                      <a:pt x="226" y="0"/>
                    </a:cubicBezTo>
                    <a:cubicBezTo>
                      <a:pt x="226" y="0"/>
                      <a:pt x="226" y="0"/>
                      <a:pt x="226" y="0"/>
                    </a:cubicBezTo>
                    <a:cubicBezTo>
                      <a:pt x="227" y="0"/>
                      <a:pt x="227" y="0"/>
                      <a:pt x="227" y="0"/>
                    </a:cubicBezTo>
                    <a:close/>
                  </a:path>
                </a:pathLst>
              </a:custGeom>
              <a:solidFill>
                <a:srgbClr val="0066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10" name="Freeform 187">
                <a:extLst>
                  <a:ext uri="{FF2B5EF4-FFF2-40B4-BE49-F238E27FC236}">
                    <a16:creationId xmlns:a16="http://schemas.microsoft.com/office/drawing/2014/main" id="{E6729793-28DB-49F6-8B80-52DFD086B7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30" y="1288"/>
                <a:ext cx="78" cy="91"/>
              </a:xfrm>
              <a:custGeom>
                <a:avLst/>
                <a:gdLst>
                  <a:gd name="T0" fmla="*/ 6 w 106"/>
                  <a:gd name="T1" fmla="*/ 37 h 123"/>
                  <a:gd name="T2" fmla="*/ 84 w 106"/>
                  <a:gd name="T3" fmla="*/ 104 h 123"/>
                  <a:gd name="T4" fmla="*/ 86 w 106"/>
                  <a:gd name="T5" fmla="*/ 120 h 123"/>
                  <a:gd name="T6" fmla="*/ 104 w 106"/>
                  <a:gd name="T7" fmla="*/ 100 h 123"/>
                  <a:gd name="T8" fmla="*/ 106 w 106"/>
                  <a:gd name="T9" fmla="*/ 103 h 123"/>
                  <a:gd name="T10" fmla="*/ 7 w 106"/>
                  <a:gd name="T11" fmla="*/ 0 h 123"/>
                  <a:gd name="T12" fmla="*/ 0 w 106"/>
                  <a:gd name="T13" fmla="*/ 7 h 123"/>
                  <a:gd name="T14" fmla="*/ 0 w 106"/>
                  <a:gd name="T15" fmla="*/ 25 h 123"/>
                  <a:gd name="T16" fmla="*/ 6 w 106"/>
                  <a:gd name="T17" fmla="*/ 37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" h="123">
                    <a:moveTo>
                      <a:pt x="6" y="37"/>
                    </a:moveTo>
                    <a:cubicBezTo>
                      <a:pt x="26" y="40"/>
                      <a:pt x="50" y="40"/>
                      <a:pt x="84" y="104"/>
                    </a:cubicBezTo>
                    <a:cubicBezTo>
                      <a:pt x="86" y="108"/>
                      <a:pt x="83" y="123"/>
                      <a:pt x="86" y="120"/>
                    </a:cubicBezTo>
                    <a:cubicBezTo>
                      <a:pt x="104" y="100"/>
                      <a:pt x="104" y="100"/>
                      <a:pt x="104" y="100"/>
                    </a:cubicBezTo>
                    <a:cubicBezTo>
                      <a:pt x="106" y="99"/>
                      <a:pt x="106" y="105"/>
                      <a:pt x="106" y="103"/>
                    </a:cubicBezTo>
                    <a:cubicBezTo>
                      <a:pt x="105" y="86"/>
                      <a:pt x="100" y="4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8"/>
                      <a:pt x="2" y="36"/>
                      <a:pt x="6" y="3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11" name="Freeform 188">
                <a:extLst>
                  <a:ext uri="{FF2B5EF4-FFF2-40B4-BE49-F238E27FC236}">
                    <a16:creationId xmlns:a16="http://schemas.microsoft.com/office/drawing/2014/main" id="{9BE59277-8B5C-409A-AD41-83C11F2A56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44" y="1288"/>
                <a:ext cx="83" cy="91"/>
              </a:xfrm>
              <a:custGeom>
                <a:avLst/>
                <a:gdLst>
                  <a:gd name="T0" fmla="*/ 108 w 113"/>
                  <a:gd name="T1" fmla="*/ 37 h 123"/>
                  <a:gd name="T2" fmla="*/ 30 w 113"/>
                  <a:gd name="T3" fmla="*/ 119 h 123"/>
                  <a:gd name="T4" fmla="*/ 19 w 113"/>
                  <a:gd name="T5" fmla="*/ 120 h 123"/>
                  <a:gd name="T6" fmla="*/ 1 w 113"/>
                  <a:gd name="T7" fmla="*/ 100 h 123"/>
                  <a:gd name="T8" fmla="*/ 0 w 113"/>
                  <a:gd name="T9" fmla="*/ 103 h 123"/>
                  <a:gd name="T10" fmla="*/ 107 w 113"/>
                  <a:gd name="T11" fmla="*/ 0 h 123"/>
                  <a:gd name="T12" fmla="*/ 113 w 113"/>
                  <a:gd name="T13" fmla="*/ 7 h 123"/>
                  <a:gd name="T14" fmla="*/ 113 w 113"/>
                  <a:gd name="T15" fmla="*/ 25 h 123"/>
                  <a:gd name="T16" fmla="*/ 108 w 113"/>
                  <a:gd name="T17" fmla="*/ 37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3" h="123">
                    <a:moveTo>
                      <a:pt x="108" y="37"/>
                    </a:moveTo>
                    <a:cubicBezTo>
                      <a:pt x="88" y="40"/>
                      <a:pt x="63" y="54"/>
                      <a:pt x="30" y="119"/>
                    </a:cubicBezTo>
                    <a:cubicBezTo>
                      <a:pt x="28" y="123"/>
                      <a:pt x="22" y="123"/>
                      <a:pt x="19" y="120"/>
                    </a:cubicBezTo>
                    <a:cubicBezTo>
                      <a:pt x="1" y="100"/>
                      <a:pt x="1" y="100"/>
                      <a:pt x="1" y="100"/>
                    </a:cubicBezTo>
                    <a:cubicBezTo>
                      <a:pt x="0" y="99"/>
                      <a:pt x="0" y="105"/>
                      <a:pt x="0" y="103"/>
                    </a:cubicBezTo>
                    <a:cubicBezTo>
                      <a:pt x="1" y="86"/>
                      <a:pt x="13" y="4"/>
                      <a:pt x="107" y="0"/>
                    </a:cubicBezTo>
                    <a:cubicBezTo>
                      <a:pt x="110" y="0"/>
                      <a:pt x="113" y="3"/>
                      <a:pt x="113" y="7"/>
                    </a:cubicBezTo>
                    <a:cubicBezTo>
                      <a:pt x="113" y="25"/>
                      <a:pt x="113" y="25"/>
                      <a:pt x="113" y="25"/>
                    </a:cubicBezTo>
                    <a:cubicBezTo>
                      <a:pt x="113" y="28"/>
                      <a:pt x="111" y="36"/>
                      <a:pt x="108" y="3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12" name="Freeform 189">
                <a:extLst>
                  <a:ext uri="{FF2B5EF4-FFF2-40B4-BE49-F238E27FC236}">
                    <a16:creationId xmlns:a16="http://schemas.microsoft.com/office/drawing/2014/main" id="{EA0ACCA2-3C42-412F-9133-CEC53F5684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9" y="1290"/>
                <a:ext cx="136" cy="74"/>
              </a:xfrm>
              <a:custGeom>
                <a:avLst/>
                <a:gdLst>
                  <a:gd name="T0" fmla="*/ 166 w 186"/>
                  <a:gd name="T1" fmla="*/ 100 h 100"/>
                  <a:gd name="T2" fmla="*/ 0 w 186"/>
                  <a:gd name="T3" fmla="*/ 100 h 100"/>
                  <a:gd name="T4" fmla="*/ 0 w 186"/>
                  <a:gd name="T5" fmla="*/ 37 h 100"/>
                  <a:gd name="T6" fmla="*/ 77 w 186"/>
                  <a:gd name="T7" fmla="*/ 1 h 100"/>
                  <a:gd name="T8" fmla="*/ 107 w 186"/>
                  <a:gd name="T9" fmla="*/ 0 h 100"/>
                  <a:gd name="T10" fmla="*/ 168 w 186"/>
                  <a:gd name="T11" fmla="*/ 41 h 100"/>
                  <a:gd name="T12" fmla="*/ 173 w 186"/>
                  <a:gd name="T13" fmla="*/ 68 h 100"/>
                  <a:gd name="T14" fmla="*/ 166 w 186"/>
                  <a:gd name="T15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6" h="100">
                    <a:moveTo>
                      <a:pt x="166" y="100"/>
                    </a:moveTo>
                    <a:cubicBezTo>
                      <a:pt x="0" y="100"/>
                      <a:pt x="0" y="100"/>
                      <a:pt x="0" y="100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68" y="41"/>
                      <a:pt x="168" y="41"/>
                      <a:pt x="168" y="41"/>
                    </a:cubicBezTo>
                    <a:cubicBezTo>
                      <a:pt x="173" y="68"/>
                      <a:pt x="173" y="68"/>
                      <a:pt x="173" y="68"/>
                    </a:cubicBezTo>
                    <a:cubicBezTo>
                      <a:pt x="173" y="86"/>
                      <a:pt x="186" y="100"/>
                      <a:pt x="166" y="10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13" name="Freeform 190">
                <a:extLst>
                  <a:ext uri="{FF2B5EF4-FFF2-40B4-BE49-F238E27FC236}">
                    <a16:creationId xmlns:a16="http://schemas.microsoft.com/office/drawing/2014/main" id="{6E357675-355A-4293-9D4F-665D99E7D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7" y="1496"/>
                <a:ext cx="94" cy="96"/>
              </a:xfrm>
              <a:custGeom>
                <a:avLst/>
                <a:gdLst>
                  <a:gd name="T0" fmla="*/ 127 w 128"/>
                  <a:gd name="T1" fmla="*/ 41 h 130"/>
                  <a:gd name="T2" fmla="*/ 127 w 128"/>
                  <a:gd name="T3" fmla="*/ 11 h 130"/>
                  <a:gd name="T4" fmla="*/ 122 w 128"/>
                  <a:gd name="T5" fmla="*/ 2 h 130"/>
                  <a:gd name="T6" fmla="*/ 118 w 128"/>
                  <a:gd name="T7" fmla="*/ 0 h 130"/>
                  <a:gd name="T8" fmla="*/ 102 w 128"/>
                  <a:gd name="T9" fmla="*/ 4 h 130"/>
                  <a:gd name="T10" fmla="*/ 26 w 128"/>
                  <a:gd name="T11" fmla="*/ 11 h 130"/>
                  <a:gd name="T12" fmla="*/ 21 w 128"/>
                  <a:gd name="T13" fmla="*/ 14 h 130"/>
                  <a:gd name="T14" fmla="*/ 3 w 128"/>
                  <a:gd name="T15" fmla="*/ 99 h 130"/>
                  <a:gd name="T16" fmla="*/ 24 w 128"/>
                  <a:gd name="T17" fmla="*/ 123 h 130"/>
                  <a:gd name="T18" fmla="*/ 123 w 128"/>
                  <a:gd name="T19" fmla="*/ 130 h 130"/>
                  <a:gd name="T20" fmla="*/ 127 w 128"/>
                  <a:gd name="T21" fmla="*/ 125 h 130"/>
                  <a:gd name="T22" fmla="*/ 127 w 128"/>
                  <a:gd name="T23" fmla="*/ 41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8" h="130">
                    <a:moveTo>
                      <a:pt x="127" y="41"/>
                    </a:moveTo>
                    <a:cubicBezTo>
                      <a:pt x="127" y="11"/>
                      <a:pt x="127" y="11"/>
                      <a:pt x="127" y="11"/>
                    </a:cubicBezTo>
                    <a:cubicBezTo>
                      <a:pt x="122" y="2"/>
                      <a:pt x="122" y="2"/>
                      <a:pt x="122" y="2"/>
                    </a:cubicBezTo>
                    <a:cubicBezTo>
                      <a:pt x="121" y="1"/>
                      <a:pt x="119" y="0"/>
                      <a:pt x="118" y="0"/>
                    </a:cubicBezTo>
                    <a:cubicBezTo>
                      <a:pt x="112" y="1"/>
                      <a:pt x="107" y="3"/>
                      <a:pt x="102" y="4"/>
                    </a:cubicBezTo>
                    <a:cubicBezTo>
                      <a:pt x="77" y="10"/>
                      <a:pt x="51" y="15"/>
                      <a:pt x="26" y="11"/>
                    </a:cubicBezTo>
                    <a:cubicBezTo>
                      <a:pt x="24" y="10"/>
                      <a:pt x="22" y="12"/>
                      <a:pt x="21" y="14"/>
                    </a:cubicBezTo>
                    <a:cubicBezTo>
                      <a:pt x="17" y="40"/>
                      <a:pt x="10" y="70"/>
                      <a:pt x="3" y="99"/>
                    </a:cubicBezTo>
                    <a:cubicBezTo>
                      <a:pt x="0" y="112"/>
                      <a:pt x="11" y="122"/>
                      <a:pt x="24" y="123"/>
                    </a:cubicBezTo>
                    <a:cubicBezTo>
                      <a:pt x="123" y="130"/>
                      <a:pt x="123" y="130"/>
                      <a:pt x="123" y="130"/>
                    </a:cubicBezTo>
                    <a:cubicBezTo>
                      <a:pt x="125" y="130"/>
                      <a:pt x="128" y="128"/>
                      <a:pt x="127" y="125"/>
                    </a:cubicBezTo>
                    <a:cubicBezTo>
                      <a:pt x="125" y="97"/>
                      <a:pt x="126" y="69"/>
                      <a:pt x="127" y="4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14" name="Freeform 191">
                <a:extLst>
                  <a:ext uri="{FF2B5EF4-FFF2-40B4-BE49-F238E27FC236}">
                    <a16:creationId xmlns:a16="http://schemas.microsoft.com/office/drawing/2014/main" id="{252A7649-6570-42AB-B8D4-89859208FA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40" y="1302"/>
                <a:ext cx="37" cy="287"/>
              </a:xfrm>
              <a:custGeom>
                <a:avLst/>
                <a:gdLst>
                  <a:gd name="T0" fmla="*/ 5 w 37"/>
                  <a:gd name="T1" fmla="*/ 263 h 287"/>
                  <a:gd name="T2" fmla="*/ 37 w 37"/>
                  <a:gd name="T3" fmla="*/ 0 h 287"/>
                  <a:gd name="T4" fmla="*/ 18 w 37"/>
                  <a:gd name="T5" fmla="*/ 287 h 287"/>
                  <a:gd name="T6" fmla="*/ 0 w 37"/>
                  <a:gd name="T7" fmla="*/ 287 h 287"/>
                  <a:gd name="T8" fmla="*/ 5 w 37"/>
                  <a:gd name="T9" fmla="*/ 263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87">
                    <a:moveTo>
                      <a:pt x="5" y="263"/>
                    </a:moveTo>
                    <a:lnTo>
                      <a:pt x="37" y="0"/>
                    </a:lnTo>
                    <a:lnTo>
                      <a:pt x="18" y="287"/>
                    </a:lnTo>
                    <a:lnTo>
                      <a:pt x="0" y="287"/>
                    </a:lnTo>
                    <a:lnTo>
                      <a:pt x="5" y="263"/>
                    </a:lnTo>
                    <a:close/>
                  </a:path>
                </a:pathLst>
              </a:cu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15" name="Freeform 192">
                <a:extLst>
                  <a:ext uri="{FF2B5EF4-FFF2-40B4-BE49-F238E27FC236}">
                    <a16:creationId xmlns:a16="http://schemas.microsoft.com/office/drawing/2014/main" id="{4FA348A9-5B08-4239-A4B0-E9D5F8FEA9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0" y="1358"/>
                <a:ext cx="131" cy="132"/>
              </a:xfrm>
              <a:custGeom>
                <a:avLst/>
                <a:gdLst>
                  <a:gd name="T0" fmla="*/ 52 w 178"/>
                  <a:gd name="T1" fmla="*/ 177 h 177"/>
                  <a:gd name="T2" fmla="*/ 136 w 178"/>
                  <a:gd name="T3" fmla="*/ 176 h 177"/>
                  <a:gd name="T4" fmla="*/ 178 w 178"/>
                  <a:gd name="T5" fmla="*/ 75 h 177"/>
                  <a:gd name="T6" fmla="*/ 178 w 178"/>
                  <a:gd name="T7" fmla="*/ 0 h 177"/>
                  <a:gd name="T8" fmla="*/ 0 w 178"/>
                  <a:gd name="T9" fmla="*/ 0 h 177"/>
                  <a:gd name="T10" fmla="*/ 0 w 178"/>
                  <a:gd name="T11" fmla="*/ 75 h 177"/>
                  <a:gd name="T12" fmla="*/ 52 w 178"/>
                  <a:gd name="T13" fmla="*/ 17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8" h="177">
                    <a:moveTo>
                      <a:pt x="52" y="177"/>
                    </a:moveTo>
                    <a:cubicBezTo>
                      <a:pt x="136" y="176"/>
                      <a:pt x="136" y="176"/>
                      <a:pt x="136" y="176"/>
                    </a:cubicBezTo>
                    <a:cubicBezTo>
                      <a:pt x="170" y="161"/>
                      <a:pt x="178" y="121"/>
                      <a:pt x="178" y="75"/>
                    </a:cubicBezTo>
                    <a:cubicBezTo>
                      <a:pt x="178" y="0"/>
                      <a:pt x="178" y="0"/>
                      <a:pt x="17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122"/>
                      <a:pt x="16" y="162"/>
                      <a:pt x="52" y="177"/>
                    </a:cubicBezTo>
                    <a:close/>
                  </a:path>
                </a:pathLst>
              </a:custGeom>
              <a:solidFill>
                <a:srgbClr val="D8B1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16" name="Oval 193">
                <a:extLst>
                  <a:ext uri="{FF2B5EF4-FFF2-40B4-BE49-F238E27FC236}">
                    <a16:creationId xmlns:a16="http://schemas.microsoft.com/office/drawing/2014/main" id="{24F8B92E-CC00-411B-A2DD-4FF385362F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1" y="1393"/>
                <a:ext cx="11" cy="1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17" name="Freeform 194">
                <a:extLst>
                  <a:ext uri="{FF2B5EF4-FFF2-40B4-BE49-F238E27FC236}">
                    <a16:creationId xmlns:a16="http://schemas.microsoft.com/office/drawing/2014/main" id="{7200545C-FD33-47D9-BF18-930E61ACC8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51" y="1393"/>
                <a:ext cx="11" cy="11"/>
              </a:xfrm>
              <a:custGeom>
                <a:avLst/>
                <a:gdLst>
                  <a:gd name="T0" fmla="*/ 8 w 15"/>
                  <a:gd name="T1" fmla="*/ 14 h 14"/>
                  <a:gd name="T2" fmla="*/ 15 w 15"/>
                  <a:gd name="T3" fmla="*/ 7 h 14"/>
                  <a:gd name="T4" fmla="*/ 7 w 15"/>
                  <a:gd name="T5" fmla="*/ 0 h 14"/>
                  <a:gd name="T6" fmla="*/ 0 w 15"/>
                  <a:gd name="T7" fmla="*/ 7 h 14"/>
                  <a:gd name="T8" fmla="*/ 8 w 15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4">
                    <a:moveTo>
                      <a:pt x="8" y="14"/>
                    </a:moveTo>
                    <a:cubicBezTo>
                      <a:pt x="12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8" y="1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18" name="Freeform 195">
                <a:extLst>
                  <a:ext uri="{FF2B5EF4-FFF2-40B4-BE49-F238E27FC236}">
                    <a16:creationId xmlns:a16="http://schemas.microsoft.com/office/drawing/2014/main" id="{CEA53455-2D4E-4251-9251-0FCA93CAE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1" y="1484"/>
                <a:ext cx="78" cy="65"/>
              </a:xfrm>
              <a:custGeom>
                <a:avLst/>
                <a:gdLst>
                  <a:gd name="T0" fmla="*/ 53 w 107"/>
                  <a:gd name="T1" fmla="*/ 88 h 88"/>
                  <a:gd name="T2" fmla="*/ 0 w 107"/>
                  <a:gd name="T3" fmla="*/ 40 h 88"/>
                  <a:gd name="T4" fmla="*/ 0 w 107"/>
                  <a:gd name="T5" fmla="*/ 1 h 88"/>
                  <a:gd name="T6" fmla="*/ 107 w 107"/>
                  <a:gd name="T7" fmla="*/ 0 h 88"/>
                  <a:gd name="T8" fmla="*/ 107 w 107"/>
                  <a:gd name="T9" fmla="*/ 39 h 88"/>
                  <a:gd name="T10" fmla="*/ 53 w 107"/>
                  <a:gd name="T11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7" h="88">
                    <a:moveTo>
                      <a:pt x="53" y="88"/>
                    </a:moveTo>
                    <a:cubicBezTo>
                      <a:pt x="24" y="88"/>
                      <a:pt x="0" y="70"/>
                      <a:pt x="0" y="4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07" y="39"/>
                      <a:pt x="107" y="39"/>
                      <a:pt x="107" y="39"/>
                    </a:cubicBezTo>
                    <a:cubicBezTo>
                      <a:pt x="107" y="69"/>
                      <a:pt x="83" y="88"/>
                      <a:pt x="53" y="88"/>
                    </a:cubicBezTo>
                    <a:close/>
                  </a:path>
                </a:pathLst>
              </a:custGeom>
              <a:solidFill>
                <a:srgbClr val="D8B1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19" name="Freeform 196">
                <a:extLst>
                  <a:ext uri="{FF2B5EF4-FFF2-40B4-BE49-F238E27FC236}">
                    <a16:creationId xmlns:a16="http://schemas.microsoft.com/office/drawing/2014/main" id="{E818DE51-2F2A-4115-93C0-0D0C6AF27C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1" y="1484"/>
                <a:ext cx="78" cy="29"/>
              </a:xfrm>
              <a:custGeom>
                <a:avLst/>
                <a:gdLst>
                  <a:gd name="T0" fmla="*/ 0 w 107"/>
                  <a:gd name="T1" fmla="*/ 11 h 39"/>
                  <a:gd name="T2" fmla="*/ 49 w 107"/>
                  <a:gd name="T3" fmla="*/ 39 h 39"/>
                  <a:gd name="T4" fmla="*/ 51 w 107"/>
                  <a:gd name="T5" fmla="*/ 39 h 39"/>
                  <a:gd name="T6" fmla="*/ 51 w 107"/>
                  <a:gd name="T7" fmla="*/ 39 h 39"/>
                  <a:gd name="T8" fmla="*/ 51 w 107"/>
                  <a:gd name="T9" fmla="*/ 39 h 39"/>
                  <a:gd name="T10" fmla="*/ 53 w 107"/>
                  <a:gd name="T11" fmla="*/ 39 h 39"/>
                  <a:gd name="T12" fmla="*/ 107 w 107"/>
                  <a:gd name="T13" fmla="*/ 9 h 39"/>
                  <a:gd name="T14" fmla="*/ 107 w 107"/>
                  <a:gd name="T15" fmla="*/ 0 h 39"/>
                  <a:gd name="T16" fmla="*/ 53 w 107"/>
                  <a:gd name="T17" fmla="*/ 30 h 39"/>
                  <a:gd name="T18" fmla="*/ 51 w 107"/>
                  <a:gd name="T19" fmla="*/ 30 h 39"/>
                  <a:gd name="T20" fmla="*/ 51 w 107"/>
                  <a:gd name="T21" fmla="*/ 30 h 39"/>
                  <a:gd name="T22" fmla="*/ 51 w 107"/>
                  <a:gd name="T23" fmla="*/ 30 h 39"/>
                  <a:gd name="T24" fmla="*/ 49 w 107"/>
                  <a:gd name="T25" fmla="*/ 30 h 39"/>
                  <a:gd name="T26" fmla="*/ 0 w 107"/>
                  <a:gd name="T27" fmla="*/ 2 h 39"/>
                  <a:gd name="T28" fmla="*/ 0 w 107"/>
                  <a:gd name="T29" fmla="*/ 1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7" h="39">
                    <a:moveTo>
                      <a:pt x="0" y="11"/>
                    </a:moveTo>
                    <a:cubicBezTo>
                      <a:pt x="17" y="26"/>
                      <a:pt x="37" y="38"/>
                      <a:pt x="49" y="39"/>
                    </a:cubicBezTo>
                    <a:cubicBezTo>
                      <a:pt x="50" y="39"/>
                      <a:pt x="51" y="39"/>
                      <a:pt x="51" y="39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2" y="39"/>
                      <a:pt x="52" y="39"/>
                      <a:pt x="53" y="39"/>
                    </a:cubicBezTo>
                    <a:cubicBezTo>
                      <a:pt x="67" y="38"/>
                      <a:pt x="89" y="27"/>
                      <a:pt x="107" y="9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89" y="17"/>
                      <a:pt x="67" y="29"/>
                      <a:pt x="53" y="30"/>
                    </a:cubicBezTo>
                    <a:cubicBezTo>
                      <a:pt x="52" y="30"/>
                      <a:pt x="52" y="30"/>
                      <a:pt x="51" y="30"/>
                    </a:cubicBezTo>
                    <a:cubicBezTo>
                      <a:pt x="51" y="30"/>
                      <a:pt x="51" y="30"/>
                      <a:pt x="51" y="30"/>
                    </a:cubicBezTo>
                    <a:cubicBezTo>
                      <a:pt x="51" y="30"/>
                      <a:pt x="51" y="30"/>
                      <a:pt x="51" y="30"/>
                    </a:cubicBezTo>
                    <a:cubicBezTo>
                      <a:pt x="51" y="30"/>
                      <a:pt x="50" y="30"/>
                      <a:pt x="49" y="30"/>
                    </a:cubicBezTo>
                    <a:cubicBezTo>
                      <a:pt x="36" y="29"/>
                      <a:pt x="17" y="17"/>
                      <a:pt x="0" y="2"/>
                    </a:cubicBez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B89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20" name="Freeform 197">
                <a:extLst>
                  <a:ext uri="{FF2B5EF4-FFF2-40B4-BE49-F238E27FC236}">
                    <a16:creationId xmlns:a16="http://schemas.microsoft.com/office/drawing/2014/main" id="{B3D0AE1B-1768-4BAF-8ED0-07D156D955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45" y="1392"/>
                <a:ext cx="24" cy="56"/>
              </a:xfrm>
              <a:custGeom>
                <a:avLst/>
                <a:gdLst>
                  <a:gd name="T0" fmla="*/ 23 w 32"/>
                  <a:gd name="T1" fmla="*/ 8 h 76"/>
                  <a:gd name="T2" fmla="*/ 11 w 32"/>
                  <a:gd name="T3" fmla="*/ 1 h 76"/>
                  <a:gd name="T4" fmla="*/ 4 w 32"/>
                  <a:gd name="T5" fmla="*/ 22 h 76"/>
                  <a:gd name="T6" fmla="*/ 6 w 32"/>
                  <a:gd name="T7" fmla="*/ 31 h 76"/>
                  <a:gd name="T8" fmla="*/ 9 w 32"/>
                  <a:gd name="T9" fmla="*/ 40 h 76"/>
                  <a:gd name="T10" fmla="*/ 13 w 32"/>
                  <a:gd name="T11" fmla="*/ 50 h 76"/>
                  <a:gd name="T12" fmla="*/ 15 w 32"/>
                  <a:gd name="T13" fmla="*/ 56 h 76"/>
                  <a:gd name="T14" fmla="*/ 17 w 32"/>
                  <a:gd name="T15" fmla="*/ 67 h 76"/>
                  <a:gd name="T16" fmla="*/ 24 w 32"/>
                  <a:gd name="T17" fmla="*/ 76 h 76"/>
                  <a:gd name="T18" fmla="*/ 31 w 32"/>
                  <a:gd name="T19" fmla="*/ 76 h 76"/>
                  <a:gd name="T20" fmla="*/ 32 w 32"/>
                  <a:gd name="T21" fmla="*/ 12 h 76"/>
                  <a:gd name="T22" fmla="*/ 23 w 32"/>
                  <a:gd name="T23" fmla="*/ 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2" h="76">
                    <a:moveTo>
                      <a:pt x="23" y="8"/>
                    </a:moveTo>
                    <a:cubicBezTo>
                      <a:pt x="23" y="8"/>
                      <a:pt x="20" y="0"/>
                      <a:pt x="11" y="1"/>
                    </a:cubicBezTo>
                    <a:cubicBezTo>
                      <a:pt x="11" y="1"/>
                      <a:pt x="0" y="2"/>
                      <a:pt x="4" y="22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15" y="56"/>
                      <a:pt x="18" y="63"/>
                      <a:pt x="17" y="67"/>
                    </a:cubicBezTo>
                    <a:cubicBezTo>
                      <a:pt x="17" y="67"/>
                      <a:pt x="17" y="74"/>
                      <a:pt x="24" y="76"/>
                    </a:cubicBezTo>
                    <a:cubicBezTo>
                      <a:pt x="24" y="76"/>
                      <a:pt x="30" y="76"/>
                      <a:pt x="31" y="76"/>
                    </a:cubicBezTo>
                    <a:cubicBezTo>
                      <a:pt x="31" y="76"/>
                      <a:pt x="30" y="60"/>
                      <a:pt x="32" y="12"/>
                    </a:cubicBezTo>
                    <a:lnTo>
                      <a:pt x="23" y="8"/>
                    </a:lnTo>
                    <a:close/>
                  </a:path>
                </a:pathLst>
              </a:custGeom>
              <a:solidFill>
                <a:srgbClr val="D8B1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21" name="Freeform 198">
                <a:extLst>
                  <a:ext uri="{FF2B5EF4-FFF2-40B4-BE49-F238E27FC236}">
                    <a16:creationId xmlns:a16="http://schemas.microsoft.com/office/drawing/2014/main" id="{E0653562-4D48-4141-9F8F-4DDA0EBC8D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8" y="1441"/>
                <a:ext cx="11" cy="12"/>
              </a:xfrm>
              <a:custGeom>
                <a:avLst/>
                <a:gdLst>
                  <a:gd name="T0" fmla="*/ 8 w 15"/>
                  <a:gd name="T1" fmla="*/ 0 h 16"/>
                  <a:gd name="T2" fmla="*/ 15 w 15"/>
                  <a:gd name="T3" fmla="*/ 8 h 16"/>
                  <a:gd name="T4" fmla="*/ 7 w 15"/>
                  <a:gd name="T5" fmla="*/ 16 h 16"/>
                  <a:gd name="T6" fmla="*/ 0 w 15"/>
                  <a:gd name="T7" fmla="*/ 8 h 16"/>
                  <a:gd name="T8" fmla="*/ 8 w 15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6">
                    <a:moveTo>
                      <a:pt x="8" y="0"/>
                    </a:moveTo>
                    <a:cubicBezTo>
                      <a:pt x="12" y="0"/>
                      <a:pt x="15" y="4"/>
                      <a:pt x="15" y="8"/>
                    </a:cubicBezTo>
                    <a:cubicBezTo>
                      <a:pt x="15" y="12"/>
                      <a:pt x="12" y="16"/>
                      <a:pt x="7" y="16"/>
                    </a:cubicBezTo>
                    <a:cubicBezTo>
                      <a:pt x="3" y="15"/>
                      <a:pt x="0" y="12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  <a:close/>
                  </a:path>
                </a:pathLst>
              </a:custGeom>
              <a:solidFill>
                <a:srgbClr val="5C2D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22" name="Freeform 199">
                <a:extLst>
                  <a:ext uri="{FF2B5EF4-FFF2-40B4-BE49-F238E27FC236}">
                    <a16:creationId xmlns:a16="http://schemas.microsoft.com/office/drawing/2014/main" id="{9EB806EE-D5DA-40B7-8DDD-241B2C2A35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3" y="1440"/>
                <a:ext cx="34" cy="11"/>
              </a:xfrm>
              <a:custGeom>
                <a:avLst/>
                <a:gdLst>
                  <a:gd name="T0" fmla="*/ 46 w 46"/>
                  <a:gd name="T1" fmla="*/ 0 h 15"/>
                  <a:gd name="T2" fmla="*/ 42 w 46"/>
                  <a:gd name="T3" fmla="*/ 6 h 15"/>
                  <a:gd name="T4" fmla="*/ 30 w 46"/>
                  <a:gd name="T5" fmla="*/ 12 h 15"/>
                  <a:gd name="T6" fmla="*/ 23 w 46"/>
                  <a:gd name="T7" fmla="*/ 15 h 15"/>
                  <a:gd name="T8" fmla="*/ 23 w 46"/>
                  <a:gd name="T9" fmla="*/ 15 h 15"/>
                  <a:gd name="T10" fmla="*/ 16 w 46"/>
                  <a:gd name="T11" fmla="*/ 12 h 15"/>
                  <a:gd name="T12" fmla="*/ 4 w 46"/>
                  <a:gd name="T13" fmla="*/ 6 h 15"/>
                  <a:gd name="T14" fmla="*/ 0 w 46"/>
                  <a:gd name="T15" fmla="*/ 0 h 15"/>
                  <a:gd name="T16" fmla="*/ 46 w 46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" h="15">
                    <a:moveTo>
                      <a:pt x="46" y="0"/>
                    </a:moveTo>
                    <a:cubicBezTo>
                      <a:pt x="46" y="3"/>
                      <a:pt x="44" y="5"/>
                      <a:pt x="42" y="6"/>
                    </a:cubicBezTo>
                    <a:cubicBezTo>
                      <a:pt x="37" y="9"/>
                      <a:pt x="32" y="8"/>
                      <a:pt x="30" y="12"/>
                    </a:cubicBezTo>
                    <a:cubicBezTo>
                      <a:pt x="28" y="14"/>
                      <a:pt x="25" y="15"/>
                      <a:pt x="23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0" y="15"/>
                      <a:pt x="18" y="14"/>
                      <a:pt x="16" y="12"/>
                    </a:cubicBezTo>
                    <a:cubicBezTo>
                      <a:pt x="13" y="8"/>
                      <a:pt x="9" y="9"/>
                      <a:pt x="4" y="6"/>
                    </a:cubicBezTo>
                    <a:cubicBezTo>
                      <a:pt x="2" y="5"/>
                      <a:pt x="0" y="3"/>
                      <a:pt x="0" y="0"/>
                    </a:cubicBez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B89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23" name="Freeform 200">
                <a:extLst>
                  <a:ext uri="{FF2B5EF4-FFF2-40B4-BE49-F238E27FC236}">
                    <a16:creationId xmlns:a16="http://schemas.microsoft.com/office/drawing/2014/main" id="{59D59D2D-E8AA-4E48-BEB1-FF42F8A69E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3" y="1399"/>
                <a:ext cx="17" cy="41"/>
              </a:xfrm>
              <a:custGeom>
                <a:avLst/>
                <a:gdLst>
                  <a:gd name="T0" fmla="*/ 0 w 23"/>
                  <a:gd name="T1" fmla="*/ 55 h 55"/>
                  <a:gd name="T2" fmla="*/ 23 w 23"/>
                  <a:gd name="T3" fmla="*/ 55 h 55"/>
                  <a:gd name="T4" fmla="*/ 23 w 23"/>
                  <a:gd name="T5" fmla="*/ 0 h 55"/>
                  <a:gd name="T6" fmla="*/ 16 w 23"/>
                  <a:gd name="T7" fmla="*/ 11 h 55"/>
                  <a:gd name="T8" fmla="*/ 3 w 23"/>
                  <a:gd name="T9" fmla="*/ 50 h 55"/>
                  <a:gd name="T10" fmla="*/ 0 w 23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55">
                    <a:moveTo>
                      <a:pt x="0" y="55"/>
                    </a:moveTo>
                    <a:cubicBezTo>
                      <a:pt x="23" y="55"/>
                      <a:pt x="23" y="55"/>
                      <a:pt x="23" y="55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1" y="0"/>
                      <a:pt x="16" y="0"/>
                      <a:pt x="16" y="11"/>
                    </a:cubicBezTo>
                    <a:cubicBezTo>
                      <a:pt x="16" y="26"/>
                      <a:pt x="8" y="43"/>
                      <a:pt x="3" y="50"/>
                    </a:cubicBezTo>
                    <a:cubicBezTo>
                      <a:pt x="0" y="53"/>
                      <a:pt x="0" y="55"/>
                      <a:pt x="0" y="55"/>
                    </a:cubicBezTo>
                    <a:close/>
                  </a:path>
                </a:pathLst>
              </a:custGeom>
              <a:solidFill>
                <a:srgbClr val="E6CC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24" name="Freeform 201">
                <a:extLst>
                  <a:ext uri="{FF2B5EF4-FFF2-40B4-BE49-F238E27FC236}">
                    <a16:creationId xmlns:a16="http://schemas.microsoft.com/office/drawing/2014/main" id="{83B056CA-B634-45C6-9BAD-9329A53842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8" y="1466"/>
                <a:ext cx="44" cy="9"/>
              </a:xfrm>
              <a:custGeom>
                <a:avLst/>
                <a:gdLst>
                  <a:gd name="T0" fmla="*/ 30 w 60"/>
                  <a:gd name="T1" fmla="*/ 12 h 12"/>
                  <a:gd name="T2" fmla="*/ 3 w 60"/>
                  <a:gd name="T3" fmla="*/ 8 h 12"/>
                  <a:gd name="T4" fmla="*/ 0 w 60"/>
                  <a:gd name="T5" fmla="*/ 4 h 12"/>
                  <a:gd name="T6" fmla="*/ 5 w 60"/>
                  <a:gd name="T7" fmla="*/ 1 h 12"/>
                  <a:gd name="T8" fmla="*/ 55 w 60"/>
                  <a:gd name="T9" fmla="*/ 1 h 12"/>
                  <a:gd name="T10" fmla="*/ 60 w 60"/>
                  <a:gd name="T11" fmla="*/ 4 h 12"/>
                  <a:gd name="T12" fmla="*/ 57 w 60"/>
                  <a:gd name="T13" fmla="*/ 8 h 12"/>
                  <a:gd name="T14" fmla="*/ 30 w 60"/>
                  <a:gd name="T1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12">
                    <a:moveTo>
                      <a:pt x="30" y="12"/>
                    </a:moveTo>
                    <a:cubicBezTo>
                      <a:pt x="22" y="12"/>
                      <a:pt x="13" y="11"/>
                      <a:pt x="3" y="8"/>
                    </a:cubicBezTo>
                    <a:cubicBezTo>
                      <a:pt x="1" y="8"/>
                      <a:pt x="0" y="6"/>
                      <a:pt x="0" y="4"/>
                    </a:cubicBezTo>
                    <a:cubicBezTo>
                      <a:pt x="1" y="2"/>
                      <a:pt x="3" y="0"/>
                      <a:pt x="5" y="1"/>
                    </a:cubicBezTo>
                    <a:cubicBezTo>
                      <a:pt x="24" y="5"/>
                      <a:pt x="36" y="5"/>
                      <a:pt x="55" y="1"/>
                    </a:cubicBezTo>
                    <a:cubicBezTo>
                      <a:pt x="57" y="0"/>
                      <a:pt x="59" y="2"/>
                      <a:pt x="60" y="4"/>
                    </a:cubicBezTo>
                    <a:cubicBezTo>
                      <a:pt x="60" y="6"/>
                      <a:pt x="59" y="8"/>
                      <a:pt x="57" y="8"/>
                    </a:cubicBezTo>
                    <a:cubicBezTo>
                      <a:pt x="47" y="11"/>
                      <a:pt x="38" y="12"/>
                      <a:pt x="30" y="12"/>
                    </a:cubicBezTo>
                    <a:close/>
                  </a:path>
                </a:pathLst>
              </a:custGeom>
              <a:solidFill>
                <a:srgbClr val="A71E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</p:grpSp>
      </p:grpSp>
      <p:sp>
        <p:nvSpPr>
          <p:cNvPr id="98" name="Content Placeholder 5">
            <a:extLst>
              <a:ext uri="{FF2B5EF4-FFF2-40B4-BE49-F238E27FC236}">
                <a16:creationId xmlns:a16="http://schemas.microsoft.com/office/drawing/2014/main" id="{739AF334-5716-F54E-BD3A-D0060D1A7356}"/>
              </a:ext>
            </a:extLst>
          </p:cNvPr>
          <p:cNvSpPr txBox="1">
            <a:spLocks/>
          </p:cNvSpPr>
          <p:nvPr/>
        </p:nvSpPr>
        <p:spPr>
          <a:xfrm>
            <a:off x="520880" y="1190996"/>
            <a:ext cx="4016375" cy="49831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2400" dirty="0"/>
              <a:t>Was ist das Datenprodukt?</a:t>
            </a:r>
          </a:p>
          <a:p>
            <a:r>
              <a:rPr lang="de-CH" sz="2400" dirty="0"/>
              <a:t>Welche Arten von Prognosen</a:t>
            </a:r>
          </a:p>
          <a:p>
            <a:pPr lvl="1"/>
            <a:r>
              <a:rPr lang="de-CH" sz="2000" dirty="0"/>
              <a:t>Wann, wie oft, wie?</a:t>
            </a:r>
            <a:endParaRPr lang="de-CH" sz="2000" dirty="0">
              <a:cs typeface="Calibri"/>
            </a:endParaRPr>
          </a:p>
          <a:p>
            <a:r>
              <a:rPr lang="de-CH" sz="2400" dirty="0"/>
              <a:t>Was soll also im Geschäftsprozess geschehen?</a:t>
            </a:r>
          </a:p>
          <a:p>
            <a:r>
              <a:rPr lang="de-CH" sz="2400" dirty="0"/>
              <a:t>Berücksichtigen Sie die Verfügbarkeit </a:t>
            </a:r>
            <a:r>
              <a:rPr lang="de-CH" sz="2400" b="1" dirty="0"/>
              <a:t>aller </a:t>
            </a:r>
            <a:r>
              <a:rPr lang="de-CH" sz="2400" dirty="0"/>
              <a:t>erforderlichen Inputdaten zum Zeitpunkt der Vorhersage.</a:t>
            </a:r>
          </a:p>
          <a:p>
            <a:endParaRPr lang="de-CH" sz="2400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2D6DA-4B75-4F6A-8414-93081A24BA4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92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3102D1-DDA9-4344-A8AB-2ADC4CE3E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/>
              <a:t>Der Äussere Zyklus</a:t>
            </a:r>
          </a:p>
        </p:txBody>
      </p:sp>
      <p:pic>
        <p:nvPicPr>
          <p:cNvPr id="5" name="Picture 4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BF70C9D2-0345-4B8B-BEE7-DCFD50EB1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266" y="822329"/>
            <a:ext cx="4827173" cy="4837229"/>
          </a:xfrm>
          <a:prstGeom prst="rect">
            <a:avLst/>
          </a:prstGeom>
        </p:spPr>
      </p:pic>
      <p:grpSp>
        <p:nvGrpSpPr>
          <p:cNvPr id="48" name="Group 131">
            <a:extLst>
              <a:ext uri="{FF2B5EF4-FFF2-40B4-BE49-F238E27FC236}">
                <a16:creationId xmlns:a16="http://schemas.microsoft.com/office/drawing/2014/main" id="{FC124E55-2121-4C94-B6D5-745DD46E23D7}"/>
              </a:ext>
            </a:extLst>
          </p:cNvPr>
          <p:cNvGrpSpPr/>
          <p:nvPr/>
        </p:nvGrpSpPr>
        <p:grpSpPr>
          <a:xfrm>
            <a:off x="5447296" y="2881431"/>
            <a:ext cx="1059907" cy="1372950"/>
            <a:chOff x="10830254" y="3265127"/>
            <a:chExt cx="858998" cy="1112703"/>
          </a:xfrm>
        </p:grpSpPr>
        <p:sp>
          <p:nvSpPr>
            <p:cNvPr id="49" name="TextBox 132">
              <a:extLst>
                <a:ext uri="{FF2B5EF4-FFF2-40B4-BE49-F238E27FC236}">
                  <a16:creationId xmlns:a16="http://schemas.microsoft.com/office/drawing/2014/main" id="{1D259066-ED89-4F8E-AA55-259CC999C56F}"/>
                </a:ext>
              </a:extLst>
            </p:cNvPr>
            <p:cNvSpPr txBox="1"/>
            <p:nvPr/>
          </p:nvSpPr>
          <p:spPr>
            <a:xfrm>
              <a:off x="10830254" y="4222600"/>
              <a:ext cx="858998" cy="155230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 defTabSz="932059">
                <a:lnSpc>
                  <a:spcPct val="90000"/>
                </a:lnSpc>
                <a:spcAft>
                  <a:spcPts val="612"/>
                </a:spcAft>
                <a:defRPr sz="1121" kern="0">
                  <a:latin typeface="Segoe UI"/>
                </a:defRPr>
              </a:lvl1pPr>
            </a:lstStyle>
            <a:p>
              <a:pPr defTabSz="685343">
                <a:spcAft>
                  <a:spcPts val="450"/>
                </a:spcAft>
                <a:defRPr/>
              </a:pPr>
              <a:r>
                <a:rPr lang="en-US" sz="824" dirty="0">
                  <a:solidFill>
                    <a:srgbClr val="505050"/>
                  </a:solidFill>
                </a:rPr>
                <a:t>Datenwissenschaftlerin</a:t>
              </a:r>
            </a:p>
          </p:txBody>
        </p:sp>
        <p:grpSp>
          <p:nvGrpSpPr>
            <p:cNvPr id="50" name="Group 52">
              <a:extLst>
                <a:ext uri="{FF2B5EF4-FFF2-40B4-BE49-F238E27FC236}">
                  <a16:creationId xmlns:a16="http://schemas.microsoft.com/office/drawing/2014/main" id="{46F9C599-B969-4FDA-8EC3-061A72247BD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846616" y="3265127"/>
              <a:ext cx="827087" cy="835025"/>
              <a:chOff x="4915" y="3128"/>
              <a:chExt cx="521" cy="526"/>
            </a:xfrm>
          </p:grpSpPr>
          <p:sp>
            <p:nvSpPr>
              <p:cNvPr id="51" name="AutoShape 51">
                <a:extLst>
                  <a:ext uri="{FF2B5EF4-FFF2-40B4-BE49-F238E27FC236}">
                    <a16:creationId xmlns:a16="http://schemas.microsoft.com/office/drawing/2014/main" id="{6638A895-7F61-4966-B013-7D1BB55C6E4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915" y="3128"/>
                <a:ext cx="521" cy="5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52" name="Oval 53">
                <a:extLst>
                  <a:ext uri="{FF2B5EF4-FFF2-40B4-BE49-F238E27FC236}">
                    <a16:creationId xmlns:a16="http://schemas.microsoft.com/office/drawing/2014/main" id="{19968BEF-1037-4AE1-AE06-E7F8CB2F80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14" y="3127"/>
                <a:ext cx="521" cy="527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53" name="Freeform 54">
                <a:extLst>
                  <a:ext uri="{FF2B5EF4-FFF2-40B4-BE49-F238E27FC236}">
                    <a16:creationId xmlns:a16="http://schemas.microsoft.com/office/drawing/2014/main" id="{D911AFED-2C8B-4AAF-A136-3327F390FC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1" y="3471"/>
                <a:ext cx="169" cy="135"/>
              </a:xfrm>
              <a:custGeom>
                <a:avLst/>
                <a:gdLst>
                  <a:gd name="T0" fmla="*/ 139 w 169"/>
                  <a:gd name="T1" fmla="*/ 135 h 135"/>
                  <a:gd name="T2" fmla="*/ 0 w 169"/>
                  <a:gd name="T3" fmla="*/ 82 h 135"/>
                  <a:gd name="T4" fmla="*/ 31 w 169"/>
                  <a:gd name="T5" fmla="*/ 0 h 135"/>
                  <a:gd name="T6" fmla="*/ 169 w 169"/>
                  <a:gd name="T7" fmla="*/ 54 h 135"/>
                  <a:gd name="T8" fmla="*/ 139 w 169"/>
                  <a:gd name="T9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135">
                    <a:moveTo>
                      <a:pt x="139" y="135"/>
                    </a:moveTo>
                    <a:lnTo>
                      <a:pt x="0" y="82"/>
                    </a:lnTo>
                    <a:lnTo>
                      <a:pt x="31" y="0"/>
                    </a:lnTo>
                    <a:lnTo>
                      <a:pt x="169" y="54"/>
                    </a:lnTo>
                    <a:lnTo>
                      <a:pt x="139" y="1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54" name="Freeform 55">
                <a:extLst>
                  <a:ext uri="{FF2B5EF4-FFF2-40B4-BE49-F238E27FC236}">
                    <a16:creationId xmlns:a16="http://schemas.microsoft.com/office/drawing/2014/main" id="{9D4E643D-CB8D-49E4-8FB4-F463821AB9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0" y="3530"/>
                <a:ext cx="71" cy="86"/>
              </a:xfrm>
              <a:custGeom>
                <a:avLst/>
                <a:gdLst>
                  <a:gd name="T0" fmla="*/ 33 w 97"/>
                  <a:gd name="T1" fmla="*/ 104 h 117"/>
                  <a:gd name="T2" fmla="*/ 33 w 97"/>
                  <a:gd name="T3" fmla="*/ 104 h 117"/>
                  <a:gd name="T4" fmla="*/ 32 w 97"/>
                  <a:gd name="T5" fmla="*/ 104 h 117"/>
                  <a:gd name="T6" fmla="*/ 12 w 97"/>
                  <a:gd name="T7" fmla="*/ 117 h 117"/>
                  <a:gd name="T8" fmla="*/ 9 w 97"/>
                  <a:gd name="T9" fmla="*/ 99 h 117"/>
                  <a:gd name="T10" fmla="*/ 8 w 97"/>
                  <a:gd name="T11" fmla="*/ 95 h 117"/>
                  <a:gd name="T12" fmla="*/ 7 w 97"/>
                  <a:gd name="T13" fmla="*/ 90 h 117"/>
                  <a:gd name="T14" fmla="*/ 2 w 97"/>
                  <a:gd name="T15" fmla="*/ 56 h 117"/>
                  <a:gd name="T16" fmla="*/ 7 w 97"/>
                  <a:gd name="T17" fmla="*/ 25 h 117"/>
                  <a:gd name="T18" fmla="*/ 41 w 97"/>
                  <a:gd name="T19" fmla="*/ 1 h 117"/>
                  <a:gd name="T20" fmla="*/ 65 w 97"/>
                  <a:gd name="T21" fmla="*/ 4 h 117"/>
                  <a:gd name="T22" fmla="*/ 95 w 97"/>
                  <a:gd name="T23" fmla="*/ 40 h 117"/>
                  <a:gd name="T24" fmla="*/ 97 w 97"/>
                  <a:gd name="T25" fmla="*/ 47 h 117"/>
                  <a:gd name="T26" fmla="*/ 33 w 97"/>
                  <a:gd name="T27" fmla="*/ 104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7" h="117">
                    <a:moveTo>
                      <a:pt x="33" y="104"/>
                    </a:moveTo>
                    <a:cubicBezTo>
                      <a:pt x="33" y="104"/>
                      <a:pt x="33" y="104"/>
                      <a:pt x="33" y="104"/>
                    </a:cubicBezTo>
                    <a:cubicBezTo>
                      <a:pt x="32" y="104"/>
                      <a:pt x="32" y="104"/>
                      <a:pt x="32" y="104"/>
                    </a:cubicBezTo>
                    <a:cubicBezTo>
                      <a:pt x="26" y="109"/>
                      <a:pt x="19" y="113"/>
                      <a:pt x="12" y="117"/>
                    </a:cubicBezTo>
                    <a:cubicBezTo>
                      <a:pt x="11" y="111"/>
                      <a:pt x="10" y="105"/>
                      <a:pt x="9" y="99"/>
                    </a:cubicBezTo>
                    <a:cubicBezTo>
                      <a:pt x="9" y="98"/>
                      <a:pt x="9" y="97"/>
                      <a:pt x="8" y="95"/>
                    </a:cubicBezTo>
                    <a:cubicBezTo>
                      <a:pt x="8" y="94"/>
                      <a:pt x="8" y="92"/>
                      <a:pt x="7" y="90"/>
                    </a:cubicBezTo>
                    <a:cubicBezTo>
                      <a:pt x="5" y="78"/>
                      <a:pt x="3" y="66"/>
                      <a:pt x="2" y="56"/>
                    </a:cubicBezTo>
                    <a:cubicBezTo>
                      <a:pt x="0" y="45"/>
                      <a:pt x="2" y="34"/>
                      <a:pt x="7" y="25"/>
                    </a:cubicBezTo>
                    <a:cubicBezTo>
                      <a:pt x="14" y="13"/>
                      <a:pt x="26" y="4"/>
                      <a:pt x="41" y="1"/>
                    </a:cubicBezTo>
                    <a:cubicBezTo>
                      <a:pt x="49" y="0"/>
                      <a:pt x="58" y="1"/>
                      <a:pt x="65" y="4"/>
                    </a:cubicBezTo>
                    <a:cubicBezTo>
                      <a:pt x="81" y="9"/>
                      <a:pt x="93" y="23"/>
                      <a:pt x="95" y="40"/>
                    </a:cubicBezTo>
                    <a:cubicBezTo>
                      <a:pt x="96" y="42"/>
                      <a:pt x="96" y="45"/>
                      <a:pt x="97" y="47"/>
                    </a:cubicBezTo>
                    <a:cubicBezTo>
                      <a:pt x="78" y="68"/>
                      <a:pt x="56" y="87"/>
                      <a:pt x="33" y="104"/>
                    </a:cubicBez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55" name="Freeform 56">
                <a:extLst>
                  <a:ext uri="{FF2B5EF4-FFF2-40B4-BE49-F238E27FC236}">
                    <a16:creationId xmlns:a16="http://schemas.microsoft.com/office/drawing/2014/main" id="{5DC4359E-BD81-46D5-A952-BAE20FEE03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3" y="3559"/>
                <a:ext cx="82" cy="63"/>
              </a:xfrm>
              <a:custGeom>
                <a:avLst/>
                <a:gdLst>
                  <a:gd name="T0" fmla="*/ 112 w 112"/>
                  <a:gd name="T1" fmla="*/ 0 h 86"/>
                  <a:gd name="T2" fmla="*/ 106 w 112"/>
                  <a:gd name="T3" fmla="*/ 8 h 86"/>
                  <a:gd name="T4" fmla="*/ 42 w 112"/>
                  <a:gd name="T5" fmla="*/ 65 h 86"/>
                  <a:gd name="T6" fmla="*/ 42 w 112"/>
                  <a:gd name="T7" fmla="*/ 65 h 86"/>
                  <a:gd name="T8" fmla="*/ 41 w 112"/>
                  <a:gd name="T9" fmla="*/ 65 h 86"/>
                  <a:gd name="T10" fmla="*/ 21 w 112"/>
                  <a:gd name="T11" fmla="*/ 78 h 86"/>
                  <a:gd name="T12" fmla="*/ 8 w 112"/>
                  <a:gd name="T13" fmla="*/ 86 h 86"/>
                  <a:gd name="T14" fmla="*/ 4 w 112"/>
                  <a:gd name="T15" fmla="*/ 51 h 86"/>
                  <a:gd name="T16" fmla="*/ 0 w 112"/>
                  <a:gd name="T17" fmla="*/ 20 h 86"/>
                  <a:gd name="T18" fmla="*/ 0 w 112"/>
                  <a:gd name="T19" fmla="*/ 19 h 86"/>
                  <a:gd name="T20" fmla="*/ 11 w 112"/>
                  <a:gd name="T21" fmla="*/ 17 h 86"/>
                  <a:gd name="T22" fmla="*/ 44 w 112"/>
                  <a:gd name="T23" fmla="*/ 11 h 86"/>
                  <a:gd name="T24" fmla="*/ 58 w 112"/>
                  <a:gd name="T25" fmla="*/ 9 h 86"/>
                  <a:gd name="T26" fmla="*/ 104 w 112"/>
                  <a:gd name="T27" fmla="*/ 1 h 86"/>
                  <a:gd name="T28" fmla="*/ 112 w 112"/>
                  <a:gd name="T2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2" h="86">
                    <a:moveTo>
                      <a:pt x="112" y="0"/>
                    </a:moveTo>
                    <a:cubicBezTo>
                      <a:pt x="110" y="3"/>
                      <a:pt x="108" y="5"/>
                      <a:pt x="106" y="8"/>
                    </a:cubicBezTo>
                    <a:cubicBezTo>
                      <a:pt x="87" y="29"/>
                      <a:pt x="65" y="48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35" y="70"/>
                      <a:pt x="28" y="74"/>
                      <a:pt x="21" y="78"/>
                    </a:cubicBezTo>
                    <a:cubicBezTo>
                      <a:pt x="17" y="81"/>
                      <a:pt x="13" y="83"/>
                      <a:pt x="8" y="86"/>
                    </a:cubicBezTo>
                    <a:cubicBezTo>
                      <a:pt x="7" y="73"/>
                      <a:pt x="5" y="61"/>
                      <a:pt x="4" y="51"/>
                    </a:cubicBezTo>
                    <a:cubicBezTo>
                      <a:pt x="2" y="37"/>
                      <a:pt x="1" y="26"/>
                      <a:pt x="0" y="2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104" y="1"/>
                      <a:pt x="104" y="1"/>
                      <a:pt x="104" y="1"/>
                    </a:cubicBez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56" name="Freeform 57">
                <a:extLst>
                  <a:ext uri="{FF2B5EF4-FFF2-40B4-BE49-F238E27FC236}">
                    <a16:creationId xmlns:a16="http://schemas.microsoft.com/office/drawing/2014/main" id="{7A85EDEB-7185-44D5-A88A-C2EB50EA6B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2" y="3518"/>
                <a:ext cx="85" cy="89"/>
              </a:xfrm>
              <a:custGeom>
                <a:avLst/>
                <a:gdLst>
                  <a:gd name="T0" fmla="*/ 117 w 117"/>
                  <a:gd name="T1" fmla="*/ 52 h 120"/>
                  <a:gd name="T2" fmla="*/ 114 w 117"/>
                  <a:gd name="T3" fmla="*/ 55 h 120"/>
                  <a:gd name="T4" fmla="*/ 108 w 117"/>
                  <a:gd name="T5" fmla="*/ 63 h 120"/>
                  <a:gd name="T6" fmla="*/ 44 w 117"/>
                  <a:gd name="T7" fmla="*/ 120 h 120"/>
                  <a:gd name="T8" fmla="*/ 44 w 117"/>
                  <a:gd name="T9" fmla="*/ 120 h 120"/>
                  <a:gd name="T10" fmla="*/ 43 w 117"/>
                  <a:gd name="T11" fmla="*/ 120 h 120"/>
                  <a:gd name="T12" fmla="*/ 39 w 117"/>
                  <a:gd name="T13" fmla="*/ 119 h 120"/>
                  <a:gd name="T14" fmla="*/ 18 w 117"/>
                  <a:gd name="T15" fmla="*/ 106 h 120"/>
                  <a:gd name="T16" fmla="*/ 2 w 117"/>
                  <a:gd name="T17" fmla="*/ 75 h 120"/>
                  <a:gd name="T18" fmla="*/ 2 w 117"/>
                  <a:gd name="T19" fmla="*/ 74 h 120"/>
                  <a:gd name="T20" fmla="*/ 3 w 117"/>
                  <a:gd name="T21" fmla="*/ 49 h 120"/>
                  <a:gd name="T22" fmla="*/ 6 w 117"/>
                  <a:gd name="T23" fmla="*/ 40 h 120"/>
                  <a:gd name="T24" fmla="*/ 75 w 117"/>
                  <a:gd name="T25" fmla="*/ 7 h 120"/>
                  <a:gd name="T26" fmla="*/ 79 w 117"/>
                  <a:gd name="T27" fmla="*/ 9 h 120"/>
                  <a:gd name="T28" fmla="*/ 80 w 117"/>
                  <a:gd name="T29" fmla="*/ 9 h 120"/>
                  <a:gd name="T30" fmla="*/ 117 w 117"/>
                  <a:gd name="T31" fmla="*/ 5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120">
                    <a:moveTo>
                      <a:pt x="117" y="52"/>
                    </a:moveTo>
                    <a:cubicBezTo>
                      <a:pt x="116" y="53"/>
                      <a:pt x="115" y="54"/>
                      <a:pt x="114" y="55"/>
                    </a:cubicBezTo>
                    <a:cubicBezTo>
                      <a:pt x="112" y="58"/>
                      <a:pt x="110" y="60"/>
                      <a:pt x="108" y="63"/>
                    </a:cubicBezTo>
                    <a:cubicBezTo>
                      <a:pt x="89" y="84"/>
                      <a:pt x="67" y="103"/>
                      <a:pt x="44" y="120"/>
                    </a:cubicBezTo>
                    <a:cubicBezTo>
                      <a:pt x="44" y="120"/>
                      <a:pt x="44" y="120"/>
                      <a:pt x="44" y="120"/>
                    </a:cubicBezTo>
                    <a:cubicBezTo>
                      <a:pt x="43" y="120"/>
                      <a:pt x="43" y="120"/>
                      <a:pt x="43" y="120"/>
                    </a:cubicBezTo>
                    <a:cubicBezTo>
                      <a:pt x="42" y="120"/>
                      <a:pt x="40" y="119"/>
                      <a:pt x="39" y="119"/>
                    </a:cubicBezTo>
                    <a:cubicBezTo>
                      <a:pt x="31" y="116"/>
                      <a:pt x="24" y="111"/>
                      <a:pt x="18" y="106"/>
                    </a:cubicBezTo>
                    <a:cubicBezTo>
                      <a:pt x="10" y="97"/>
                      <a:pt x="4" y="87"/>
                      <a:pt x="2" y="75"/>
                    </a:cubicBezTo>
                    <a:cubicBezTo>
                      <a:pt x="2" y="74"/>
                      <a:pt x="2" y="74"/>
                      <a:pt x="2" y="74"/>
                    </a:cubicBezTo>
                    <a:cubicBezTo>
                      <a:pt x="0" y="66"/>
                      <a:pt x="1" y="57"/>
                      <a:pt x="3" y="49"/>
                    </a:cubicBezTo>
                    <a:cubicBezTo>
                      <a:pt x="4" y="46"/>
                      <a:pt x="5" y="43"/>
                      <a:pt x="6" y="40"/>
                    </a:cubicBezTo>
                    <a:cubicBezTo>
                      <a:pt x="18" y="14"/>
                      <a:pt x="46" y="0"/>
                      <a:pt x="75" y="7"/>
                    </a:cubicBezTo>
                    <a:cubicBezTo>
                      <a:pt x="76" y="8"/>
                      <a:pt x="78" y="8"/>
                      <a:pt x="79" y="9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99" y="16"/>
                      <a:pt x="113" y="33"/>
                      <a:pt x="117" y="5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57" name="Freeform 58">
                <a:extLst>
                  <a:ext uri="{FF2B5EF4-FFF2-40B4-BE49-F238E27FC236}">
                    <a16:creationId xmlns:a16="http://schemas.microsoft.com/office/drawing/2014/main" id="{04A0334A-AD66-4FAC-BAC5-3E811CC40A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4" y="3539"/>
                <a:ext cx="147" cy="115"/>
              </a:xfrm>
              <a:custGeom>
                <a:avLst/>
                <a:gdLst>
                  <a:gd name="T0" fmla="*/ 198 w 200"/>
                  <a:gd name="T1" fmla="*/ 156 h 156"/>
                  <a:gd name="T2" fmla="*/ 191 w 200"/>
                  <a:gd name="T3" fmla="*/ 156 h 156"/>
                  <a:gd name="T4" fmla="*/ 160 w 200"/>
                  <a:gd name="T5" fmla="*/ 154 h 156"/>
                  <a:gd name="T6" fmla="*/ 136 w 200"/>
                  <a:gd name="T7" fmla="*/ 151 h 156"/>
                  <a:gd name="T8" fmla="*/ 36 w 200"/>
                  <a:gd name="T9" fmla="*/ 120 h 156"/>
                  <a:gd name="T10" fmla="*/ 33 w 200"/>
                  <a:gd name="T11" fmla="*/ 119 h 156"/>
                  <a:gd name="T12" fmla="*/ 4 w 200"/>
                  <a:gd name="T13" fmla="*/ 102 h 156"/>
                  <a:gd name="T14" fmla="*/ 4 w 200"/>
                  <a:gd name="T15" fmla="*/ 90 h 156"/>
                  <a:gd name="T16" fmla="*/ 3 w 200"/>
                  <a:gd name="T17" fmla="*/ 70 h 156"/>
                  <a:gd name="T18" fmla="*/ 1 w 200"/>
                  <a:gd name="T19" fmla="*/ 35 h 156"/>
                  <a:gd name="T20" fmla="*/ 0 w 200"/>
                  <a:gd name="T21" fmla="*/ 15 h 156"/>
                  <a:gd name="T22" fmla="*/ 43 w 200"/>
                  <a:gd name="T23" fmla="*/ 12 h 156"/>
                  <a:gd name="T24" fmla="*/ 114 w 200"/>
                  <a:gd name="T25" fmla="*/ 7 h 156"/>
                  <a:gd name="T26" fmla="*/ 115 w 200"/>
                  <a:gd name="T27" fmla="*/ 7 h 156"/>
                  <a:gd name="T28" fmla="*/ 135 w 200"/>
                  <a:gd name="T29" fmla="*/ 5 h 156"/>
                  <a:gd name="T30" fmla="*/ 146 w 200"/>
                  <a:gd name="T31" fmla="*/ 4 h 156"/>
                  <a:gd name="T32" fmla="*/ 167 w 200"/>
                  <a:gd name="T33" fmla="*/ 3 h 156"/>
                  <a:gd name="T34" fmla="*/ 172 w 200"/>
                  <a:gd name="T35" fmla="*/ 2 h 156"/>
                  <a:gd name="T36" fmla="*/ 181 w 200"/>
                  <a:gd name="T37" fmla="*/ 2 h 156"/>
                  <a:gd name="T38" fmla="*/ 194 w 200"/>
                  <a:gd name="T39" fmla="*/ 1 h 156"/>
                  <a:gd name="T40" fmla="*/ 198 w 200"/>
                  <a:gd name="T41" fmla="*/ 1 h 156"/>
                  <a:gd name="T42" fmla="*/ 199 w 200"/>
                  <a:gd name="T43" fmla="*/ 0 h 156"/>
                  <a:gd name="T44" fmla="*/ 200 w 200"/>
                  <a:gd name="T45" fmla="*/ 0 h 156"/>
                  <a:gd name="T46" fmla="*/ 200 w 200"/>
                  <a:gd name="T47" fmla="*/ 156 h 156"/>
                  <a:gd name="T48" fmla="*/ 198 w 200"/>
                  <a:gd name="T49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00" h="156">
                    <a:moveTo>
                      <a:pt x="198" y="156"/>
                    </a:moveTo>
                    <a:cubicBezTo>
                      <a:pt x="196" y="156"/>
                      <a:pt x="194" y="156"/>
                      <a:pt x="191" y="156"/>
                    </a:cubicBezTo>
                    <a:cubicBezTo>
                      <a:pt x="181" y="156"/>
                      <a:pt x="170" y="155"/>
                      <a:pt x="160" y="154"/>
                    </a:cubicBezTo>
                    <a:cubicBezTo>
                      <a:pt x="152" y="154"/>
                      <a:pt x="144" y="153"/>
                      <a:pt x="136" y="151"/>
                    </a:cubicBezTo>
                    <a:cubicBezTo>
                      <a:pt x="101" y="146"/>
                      <a:pt x="67" y="135"/>
                      <a:pt x="36" y="120"/>
                    </a:cubicBezTo>
                    <a:cubicBezTo>
                      <a:pt x="35" y="120"/>
                      <a:pt x="34" y="119"/>
                      <a:pt x="33" y="119"/>
                    </a:cubicBezTo>
                    <a:cubicBezTo>
                      <a:pt x="23" y="114"/>
                      <a:pt x="14" y="108"/>
                      <a:pt x="4" y="102"/>
                    </a:cubicBezTo>
                    <a:cubicBezTo>
                      <a:pt x="4" y="90"/>
                      <a:pt x="4" y="90"/>
                      <a:pt x="4" y="90"/>
                    </a:cubicBezTo>
                    <a:cubicBezTo>
                      <a:pt x="3" y="70"/>
                      <a:pt x="3" y="70"/>
                      <a:pt x="3" y="70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114" y="7"/>
                      <a:pt x="114" y="7"/>
                      <a:pt x="114" y="7"/>
                    </a:cubicBezTo>
                    <a:cubicBezTo>
                      <a:pt x="115" y="7"/>
                      <a:pt x="115" y="7"/>
                      <a:pt x="115" y="7"/>
                    </a:cubicBezTo>
                    <a:cubicBezTo>
                      <a:pt x="135" y="5"/>
                      <a:pt x="135" y="5"/>
                      <a:pt x="135" y="5"/>
                    </a:cubicBezTo>
                    <a:cubicBezTo>
                      <a:pt x="146" y="4"/>
                      <a:pt x="146" y="4"/>
                      <a:pt x="146" y="4"/>
                    </a:cubicBezTo>
                    <a:cubicBezTo>
                      <a:pt x="167" y="3"/>
                      <a:pt x="167" y="3"/>
                      <a:pt x="167" y="3"/>
                    </a:cubicBezTo>
                    <a:cubicBezTo>
                      <a:pt x="172" y="2"/>
                      <a:pt x="172" y="2"/>
                      <a:pt x="172" y="2"/>
                    </a:cubicBezTo>
                    <a:cubicBezTo>
                      <a:pt x="181" y="2"/>
                      <a:pt x="181" y="2"/>
                      <a:pt x="181" y="2"/>
                    </a:cubicBezTo>
                    <a:cubicBezTo>
                      <a:pt x="194" y="1"/>
                      <a:pt x="194" y="1"/>
                      <a:pt x="194" y="1"/>
                    </a:cubicBezTo>
                    <a:cubicBezTo>
                      <a:pt x="198" y="1"/>
                      <a:pt x="198" y="1"/>
                      <a:pt x="198" y="1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00" y="156"/>
                      <a:pt x="200" y="156"/>
                      <a:pt x="200" y="156"/>
                    </a:cubicBezTo>
                    <a:cubicBezTo>
                      <a:pt x="200" y="156"/>
                      <a:pt x="199" y="156"/>
                      <a:pt x="198" y="15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58" name="Freeform 59">
                <a:extLst>
                  <a:ext uri="{FF2B5EF4-FFF2-40B4-BE49-F238E27FC236}">
                    <a16:creationId xmlns:a16="http://schemas.microsoft.com/office/drawing/2014/main" id="{8CC9B33C-75BA-406A-B105-FBB4B8EF51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1" y="3470"/>
                <a:ext cx="169" cy="134"/>
              </a:xfrm>
              <a:custGeom>
                <a:avLst/>
                <a:gdLst>
                  <a:gd name="T0" fmla="*/ 31 w 169"/>
                  <a:gd name="T1" fmla="*/ 134 h 134"/>
                  <a:gd name="T2" fmla="*/ 0 w 169"/>
                  <a:gd name="T3" fmla="*/ 53 h 134"/>
                  <a:gd name="T4" fmla="*/ 139 w 169"/>
                  <a:gd name="T5" fmla="*/ 0 h 134"/>
                  <a:gd name="T6" fmla="*/ 169 w 169"/>
                  <a:gd name="T7" fmla="*/ 80 h 134"/>
                  <a:gd name="T8" fmla="*/ 31 w 169"/>
                  <a:gd name="T9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134">
                    <a:moveTo>
                      <a:pt x="31" y="134"/>
                    </a:moveTo>
                    <a:lnTo>
                      <a:pt x="0" y="53"/>
                    </a:lnTo>
                    <a:lnTo>
                      <a:pt x="139" y="0"/>
                    </a:lnTo>
                    <a:lnTo>
                      <a:pt x="169" y="80"/>
                    </a:lnTo>
                    <a:lnTo>
                      <a:pt x="31" y="13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59" name="Freeform 60">
                <a:extLst>
                  <a:ext uri="{FF2B5EF4-FFF2-40B4-BE49-F238E27FC236}">
                    <a16:creationId xmlns:a16="http://schemas.microsoft.com/office/drawing/2014/main" id="{FBDC9E9D-9AAC-4023-AAA2-8B623B1132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0" y="3539"/>
                <a:ext cx="146" cy="115"/>
              </a:xfrm>
              <a:custGeom>
                <a:avLst/>
                <a:gdLst>
                  <a:gd name="T0" fmla="*/ 200 w 200"/>
                  <a:gd name="T1" fmla="*/ 15 h 156"/>
                  <a:gd name="T2" fmla="*/ 199 w 200"/>
                  <a:gd name="T3" fmla="*/ 38 h 156"/>
                  <a:gd name="T4" fmla="*/ 197 w 200"/>
                  <a:gd name="T5" fmla="*/ 76 h 156"/>
                  <a:gd name="T6" fmla="*/ 197 w 200"/>
                  <a:gd name="T7" fmla="*/ 92 h 156"/>
                  <a:gd name="T8" fmla="*/ 197 w 200"/>
                  <a:gd name="T9" fmla="*/ 92 h 156"/>
                  <a:gd name="T10" fmla="*/ 196 w 200"/>
                  <a:gd name="T11" fmla="*/ 92 h 156"/>
                  <a:gd name="T12" fmla="*/ 176 w 200"/>
                  <a:gd name="T13" fmla="*/ 105 h 156"/>
                  <a:gd name="T14" fmla="*/ 163 w 200"/>
                  <a:gd name="T15" fmla="*/ 113 h 156"/>
                  <a:gd name="T16" fmla="*/ 58 w 200"/>
                  <a:gd name="T17" fmla="*/ 150 h 156"/>
                  <a:gd name="T18" fmla="*/ 34 w 200"/>
                  <a:gd name="T19" fmla="*/ 153 h 156"/>
                  <a:gd name="T20" fmla="*/ 2 w 200"/>
                  <a:gd name="T21" fmla="*/ 156 h 156"/>
                  <a:gd name="T22" fmla="*/ 0 w 200"/>
                  <a:gd name="T23" fmla="*/ 156 h 156"/>
                  <a:gd name="T24" fmla="*/ 0 w 200"/>
                  <a:gd name="T25" fmla="*/ 0 h 156"/>
                  <a:gd name="T26" fmla="*/ 1 w 200"/>
                  <a:gd name="T27" fmla="*/ 0 h 156"/>
                  <a:gd name="T28" fmla="*/ 2 w 200"/>
                  <a:gd name="T29" fmla="*/ 1 h 156"/>
                  <a:gd name="T30" fmla="*/ 9 w 200"/>
                  <a:gd name="T31" fmla="*/ 1 h 156"/>
                  <a:gd name="T32" fmla="*/ 12 w 200"/>
                  <a:gd name="T33" fmla="*/ 1 h 156"/>
                  <a:gd name="T34" fmla="*/ 21 w 200"/>
                  <a:gd name="T35" fmla="*/ 2 h 156"/>
                  <a:gd name="T36" fmla="*/ 28 w 200"/>
                  <a:gd name="T37" fmla="*/ 2 h 156"/>
                  <a:gd name="T38" fmla="*/ 37 w 200"/>
                  <a:gd name="T39" fmla="*/ 3 h 156"/>
                  <a:gd name="T40" fmla="*/ 59 w 200"/>
                  <a:gd name="T41" fmla="*/ 5 h 156"/>
                  <a:gd name="T42" fmla="*/ 80 w 200"/>
                  <a:gd name="T43" fmla="*/ 6 h 156"/>
                  <a:gd name="T44" fmla="*/ 81 w 200"/>
                  <a:gd name="T45" fmla="*/ 6 h 156"/>
                  <a:gd name="T46" fmla="*/ 159 w 200"/>
                  <a:gd name="T47" fmla="*/ 12 h 156"/>
                  <a:gd name="T48" fmla="*/ 171 w 200"/>
                  <a:gd name="T49" fmla="*/ 13 h 156"/>
                  <a:gd name="T50" fmla="*/ 200 w 200"/>
                  <a:gd name="T51" fmla="*/ 1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00" h="156">
                    <a:moveTo>
                      <a:pt x="200" y="15"/>
                    </a:moveTo>
                    <a:cubicBezTo>
                      <a:pt x="199" y="38"/>
                      <a:pt x="199" y="38"/>
                      <a:pt x="199" y="38"/>
                    </a:cubicBezTo>
                    <a:cubicBezTo>
                      <a:pt x="197" y="76"/>
                      <a:pt x="197" y="76"/>
                      <a:pt x="197" y="76"/>
                    </a:cubicBezTo>
                    <a:cubicBezTo>
                      <a:pt x="197" y="92"/>
                      <a:pt x="197" y="92"/>
                      <a:pt x="197" y="92"/>
                    </a:cubicBezTo>
                    <a:cubicBezTo>
                      <a:pt x="197" y="92"/>
                      <a:pt x="197" y="92"/>
                      <a:pt x="197" y="92"/>
                    </a:cubicBezTo>
                    <a:cubicBezTo>
                      <a:pt x="196" y="92"/>
                      <a:pt x="196" y="92"/>
                      <a:pt x="196" y="92"/>
                    </a:cubicBezTo>
                    <a:cubicBezTo>
                      <a:pt x="190" y="97"/>
                      <a:pt x="183" y="101"/>
                      <a:pt x="176" y="105"/>
                    </a:cubicBezTo>
                    <a:cubicBezTo>
                      <a:pt x="172" y="108"/>
                      <a:pt x="168" y="110"/>
                      <a:pt x="163" y="113"/>
                    </a:cubicBezTo>
                    <a:cubicBezTo>
                      <a:pt x="131" y="130"/>
                      <a:pt x="96" y="143"/>
                      <a:pt x="58" y="150"/>
                    </a:cubicBezTo>
                    <a:cubicBezTo>
                      <a:pt x="50" y="151"/>
                      <a:pt x="42" y="152"/>
                      <a:pt x="34" y="153"/>
                    </a:cubicBezTo>
                    <a:cubicBezTo>
                      <a:pt x="24" y="155"/>
                      <a:pt x="13" y="155"/>
                      <a:pt x="2" y="156"/>
                    </a:cubicBezTo>
                    <a:cubicBezTo>
                      <a:pt x="2" y="156"/>
                      <a:pt x="1" y="156"/>
                      <a:pt x="0" y="15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159" y="12"/>
                      <a:pt x="159" y="12"/>
                      <a:pt x="159" y="12"/>
                    </a:cubicBezTo>
                    <a:cubicBezTo>
                      <a:pt x="171" y="13"/>
                      <a:pt x="171" y="13"/>
                      <a:pt x="171" y="13"/>
                    </a:cubicBezTo>
                    <a:lnTo>
                      <a:pt x="200" y="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60" name="Freeform 61">
                <a:extLst>
                  <a:ext uri="{FF2B5EF4-FFF2-40B4-BE49-F238E27FC236}">
                    <a16:creationId xmlns:a16="http://schemas.microsoft.com/office/drawing/2014/main" id="{D250D999-B8D0-40C4-ACC9-CFE67ED6B2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2" y="3556"/>
                <a:ext cx="87" cy="71"/>
              </a:xfrm>
              <a:custGeom>
                <a:avLst/>
                <a:gdLst>
                  <a:gd name="T0" fmla="*/ 119 w 119"/>
                  <a:gd name="T1" fmla="*/ 19 h 95"/>
                  <a:gd name="T2" fmla="*/ 118 w 119"/>
                  <a:gd name="T3" fmla="*/ 21 h 95"/>
                  <a:gd name="T4" fmla="*/ 118 w 119"/>
                  <a:gd name="T5" fmla="*/ 21 h 95"/>
                  <a:gd name="T6" fmla="*/ 118 w 119"/>
                  <a:gd name="T7" fmla="*/ 21 h 95"/>
                  <a:gd name="T8" fmla="*/ 113 w 119"/>
                  <a:gd name="T9" fmla="*/ 52 h 95"/>
                  <a:gd name="T10" fmla="*/ 111 w 119"/>
                  <a:gd name="T11" fmla="*/ 62 h 95"/>
                  <a:gd name="T12" fmla="*/ 105 w 119"/>
                  <a:gd name="T13" fmla="*/ 95 h 95"/>
                  <a:gd name="T14" fmla="*/ 76 w 119"/>
                  <a:gd name="T15" fmla="*/ 78 h 95"/>
                  <a:gd name="T16" fmla="*/ 60 w 119"/>
                  <a:gd name="T17" fmla="*/ 68 h 95"/>
                  <a:gd name="T18" fmla="*/ 3 w 119"/>
                  <a:gd name="T19" fmla="*/ 18 h 95"/>
                  <a:gd name="T20" fmla="*/ 1 w 119"/>
                  <a:gd name="T21" fmla="*/ 16 h 95"/>
                  <a:gd name="T22" fmla="*/ 0 w 119"/>
                  <a:gd name="T23" fmla="*/ 15 h 95"/>
                  <a:gd name="T24" fmla="*/ 3 w 119"/>
                  <a:gd name="T25" fmla="*/ 0 h 95"/>
                  <a:gd name="T26" fmla="*/ 3 w 119"/>
                  <a:gd name="T27" fmla="*/ 0 h 95"/>
                  <a:gd name="T28" fmla="*/ 61 w 119"/>
                  <a:gd name="T29" fmla="*/ 9 h 95"/>
                  <a:gd name="T30" fmla="*/ 73 w 119"/>
                  <a:gd name="T31" fmla="*/ 11 h 95"/>
                  <a:gd name="T32" fmla="*/ 119 w 119"/>
                  <a:gd name="T33" fmla="*/ 19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9" h="95">
                    <a:moveTo>
                      <a:pt x="119" y="19"/>
                    </a:moveTo>
                    <a:cubicBezTo>
                      <a:pt x="119" y="19"/>
                      <a:pt x="119" y="20"/>
                      <a:pt x="118" y="21"/>
                    </a:cubicBezTo>
                    <a:cubicBezTo>
                      <a:pt x="118" y="21"/>
                      <a:pt x="118" y="21"/>
                      <a:pt x="118" y="21"/>
                    </a:cubicBezTo>
                    <a:cubicBezTo>
                      <a:pt x="118" y="21"/>
                      <a:pt x="118" y="21"/>
                      <a:pt x="118" y="21"/>
                    </a:cubicBezTo>
                    <a:cubicBezTo>
                      <a:pt x="117" y="31"/>
                      <a:pt x="115" y="41"/>
                      <a:pt x="113" y="52"/>
                    </a:cubicBezTo>
                    <a:cubicBezTo>
                      <a:pt x="112" y="55"/>
                      <a:pt x="112" y="59"/>
                      <a:pt x="111" y="62"/>
                    </a:cubicBezTo>
                    <a:cubicBezTo>
                      <a:pt x="109" y="72"/>
                      <a:pt x="107" y="83"/>
                      <a:pt x="105" y="95"/>
                    </a:cubicBezTo>
                    <a:cubicBezTo>
                      <a:pt x="95" y="90"/>
                      <a:pt x="86" y="84"/>
                      <a:pt x="76" y="78"/>
                    </a:cubicBezTo>
                    <a:cubicBezTo>
                      <a:pt x="71" y="75"/>
                      <a:pt x="66" y="72"/>
                      <a:pt x="60" y="68"/>
                    </a:cubicBezTo>
                    <a:cubicBezTo>
                      <a:pt x="39" y="53"/>
                      <a:pt x="20" y="37"/>
                      <a:pt x="3" y="18"/>
                    </a:cubicBezTo>
                    <a:cubicBezTo>
                      <a:pt x="2" y="17"/>
                      <a:pt x="1" y="17"/>
                      <a:pt x="1" y="16"/>
                    </a:cubicBezTo>
                    <a:cubicBezTo>
                      <a:pt x="1" y="16"/>
                      <a:pt x="1" y="16"/>
                      <a:pt x="0" y="15"/>
                    </a:cubicBezTo>
                    <a:cubicBezTo>
                      <a:pt x="1" y="10"/>
                      <a:pt x="2" y="5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1" y="9"/>
                      <a:pt x="61" y="9"/>
                      <a:pt x="61" y="9"/>
                    </a:cubicBezTo>
                    <a:cubicBezTo>
                      <a:pt x="73" y="11"/>
                      <a:pt x="73" y="11"/>
                      <a:pt x="73" y="11"/>
                    </a:cubicBezTo>
                    <a:lnTo>
                      <a:pt x="119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61" name="Freeform 62">
                <a:extLst>
                  <a:ext uri="{FF2B5EF4-FFF2-40B4-BE49-F238E27FC236}">
                    <a16:creationId xmlns:a16="http://schemas.microsoft.com/office/drawing/2014/main" id="{CF6F2277-F792-4E1B-89ED-F60B421DFB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2" y="3556"/>
                <a:ext cx="87" cy="71"/>
              </a:xfrm>
              <a:custGeom>
                <a:avLst/>
                <a:gdLst>
                  <a:gd name="T0" fmla="*/ 118 w 118"/>
                  <a:gd name="T1" fmla="*/ 19 h 96"/>
                  <a:gd name="T2" fmla="*/ 117 w 118"/>
                  <a:gd name="T3" fmla="*/ 21 h 96"/>
                  <a:gd name="T4" fmla="*/ 117 w 118"/>
                  <a:gd name="T5" fmla="*/ 21 h 96"/>
                  <a:gd name="T6" fmla="*/ 113 w 118"/>
                  <a:gd name="T7" fmla="*/ 52 h 96"/>
                  <a:gd name="T8" fmla="*/ 107 w 118"/>
                  <a:gd name="T9" fmla="*/ 96 h 96"/>
                  <a:gd name="T10" fmla="*/ 104 w 118"/>
                  <a:gd name="T11" fmla="*/ 95 h 96"/>
                  <a:gd name="T12" fmla="*/ 75 w 118"/>
                  <a:gd name="T13" fmla="*/ 78 h 96"/>
                  <a:gd name="T14" fmla="*/ 59 w 118"/>
                  <a:gd name="T15" fmla="*/ 68 h 96"/>
                  <a:gd name="T16" fmla="*/ 2 w 118"/>
                  <a:gd name="T17" fmla="*/ 18 h 96"/>
                  <a:gd name="T18" fmla="*/ 0 w 118"/>
                  <a:gd name="T19" fmla="*/ 16 h 96"/>
                  <a:gd name="T20" fmla="*/ 2 w 118"/>
                  <a:gd name="T21" fmla="*/ 2 h 96"/>
                  <a:gd name="T22" fmla="*/ 2 w 118"/>
                  <a:gd name="T23" fmla="*/ 0 h 96"/>
                  <a:gd name="T24" fmla="*/ 2 w 118"/>
                  <a:gd name="T25" fmla="*/ 0 h 96"/>
                  <a:gd name="T26" fmla="*/ 60 w 118"/>
                  <a:gd name="T27" fmla="*/ 9 h 96"/>
                  <a:gd name="T28" fmla="*/ 72 w 118"/>
                  <a:gd name="T29" fmla="*/ 11 h 96"/>
                  <a:gd name="T30" fmla="*/ 118 w 118"/>
                  <a:gd name="T31" fmla="*/ 1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8" h="96">
                    <a:moveTo>
                      <a:pt x="118" y="19"/>
                    </a:moveTo>
                    <a:cubicBezTo>
                      <a:pt x="118" y="19"/>
                      <a:pt x="118" y="20"/>
                      <a:pt x="117" y="21"/>
                    </a:cubicBezTo>
                    <a:cubicBezTo>
                      <a:pt x="117" y="21"/>
                      <a:pt x="117" y="21"/>
                      <a:pt x="117" y="21"/>
                    </a:cubicBezTo>
                    <a:cubicBezTo>
                      <a:pt x="116" y="28"/>
                      <a:pt x="115" y="38"/>
                      <a:pt x="113" y="52"/>
                    </a:cubicBezTo>
                    <a:cubicBezTo>
                      <a:pt x="111" y="64"/>
                      <a:pt x="109" y="79"/>
                      <a:pt x="107" y="96"/>
                    </a:cubicBezTo>
                    <a:cubicBezTo>
                      <a:pt x="106" y="96"/>
                      <a:pt x="105" y="95"/>
                      <a:pt x="104" y="95"/>
                    </a:cubicBezTo>
                    <a:cubicBezTo>
                      <a:pt x="94" y="90"/>
                      <a:pt x="85" y="84"/>
                      <a:pt x="75" y="78"/>
                    </a:cubicBezTo>
                    <a:cubicBezTo>
                      <a:pt x="70" y="75"/>
                      <a:pt x="65" y="72"/>
                      <a:pt x="59" y="68"/>
                    </a:cubicBezTo>
                    <a:cubicBezTo>
                      <a:pt x="38" y="53"/>
                      <a:pt x="19" y="37"/>
                      <a:pt x="2" y="18"/>
                    </a:cubicBezTo>
                    <a:cubicBezTo>
                      <a:pt x="1" y="17"/>
                      <a:pt x="0" y="17"/>
                      <a:pt x="0" y="16"/>
                    </a:cubicBezTo>
                    <a:cubicBezTo>
                      <a:pt x="1" y="10"/>
                      <a:pt x="1" y="6"/>
                      <a:pt x="2" y="2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72" y="11"/>
                      <a:pt x="72" y="11"/>
                      <a:pt x="72" y="11"/>
                    </a:cubicBezTo>
                    <a:lnTo>
                      <a:pt x="118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62" name="Freeform 63">
                <a:extLst>
                  <a:ext uri="{FF2B5EF4-FFF2-40B4-BE49-F238E27FC236}">
                    <a16:creationId xmlns:a16="http://schemas.microsoft.com/office/drawing/2014/main" id="{320C743B-FD88-4984-84F5-CF9A80A5EC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3" y="3516"/>
                <a:ext cx="87" cy="91"/>
              </a:xfrm>
              <a:custGeom>
                <a:avLst/>
                <a:gdLst>
                  <a:gd name="T0" fmla="*/ 117 w 118"/>
                  <a:gd name="T1" fmla="*/ 74 h 123"/>
                  <a:gd name="T2" fmla="*/ 117 w 118"/>
                  <a:gd name="T3" fmla="*/ 74 h 123"/>
                  <a:gd name="T4" fmla="*/ 116 w 118"/>
                  <a:gd name="T5" fmla="*/ 76 h 123"/>
                  <a:gd name="T6" fmla="*/ 116 w 118"/>
                  <a:gd name="T7" fmla="*/ 76 h 123"/>
                  <a:gd name="T8" fmla="*/ 116 w 118"/>
                  <a:gd name="T9" fmla="*/ 76 h 123"/>
                  <a:gd name="T10" fmla="*/ 81 w 118"/>
                  <a:gd name="T11" fmla="*/ 119 h 123"/>
                  <a:gd name="T12" fmla="*/ 80 w 118"/>
                  <a:gd name="T13" fmla="*/ 119 h 123"/>
                  <a:gd name="T14" fmla="*/ 74 w 118"/>
                  <a:gd name="T15" fmla="*/ 121 h 123"/>
                  <a:gd name="T16" fmla="*/ 74 w 118"/>
                  <a:gd name="T17" fmla="*/ 121 h 123"/>
                  <a:gd name="T18" fmla="*/ 58 w 118"/>
                  <a:gd name="T19" fmla="*/ 123 h 123"/>
                  <a:gd name="T20" fmla="*/ 1 w 118"/>
                  <a:gd name="T21" fmla="*/ 73 h 123"/>
                  <a:gd name="T22" fmla="*/ 1 w 118"/>
                  <a:gd name="T23" fmla="*/ 57 h 123"/>
                  <a:gd name="T24" fmla="*/ 1 w 118"/>
                  <a:gd name="T25" fmla="*/ 55 h 123"/>
                  <a:gd name="T26" fmla="*/ 1 w 118"/>
                  <a:gd name="T27" fmla="*/ 55 h 123"/>
                  <a:gd name="T28" fmla="*/ 38 w 118"/>
                  <a:gd name="T29" fmla="*/ 10 h 123"/>
                  <a:gd name="T30" fmla="*/ 39 w 118"/>
                  <a:gd name="T31" fmla="*/ 9 h 123"/>
                  <a:gd name="T32" fmla="*/ 44 w 118"/>
                  <a:gd name="T33" fmla="*/ 8 h 123"/>
                  <a:gd name="T34" fmla="*/ 113 w 118"/>
                  <a:gd name="T35" fmla="*/ 43 h 123"/>
                  <a:gd name="T36" fmla="*/ 116 w 118"/>
                  <a:gd name="T37" fmla="*/ 49 h 123"/>
                  <a:gd name="T38" fmla="*/ 117 w 118"/>
                  <a:gd name="T39" fmla="*/ 74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8" h="123">
                    <a:moveTo>
                      <a:pt x="117" y="74"/>
                    </a:moveTo>
                    <a:cubicBezTo>
                      <a:pt x="117" y="74"/>
                      <a:pt x="117" y="74"/>
                      <a:pt x="117" y="74"/>
                    </a:cubicBezTo>
                    <a:cubicBezTo>
                      <a:pt x="117" y="74"/>
                      <a:pt x="117" y="75"/>
                      <a:pt x="116" y="76"/>
                    </a:cubicBezTo>
                    <a:cubicBezTo>
                      <a:pt x="116" y="76"/>
                      <a:pt x="116" y="76"/>
                      <a:pt x="116" y="76"/>
                    </a:cubicBezTo>
                    <a:cubicBezTo>
                      <a:pt x="116" y="76"/>
                      <a:pt x="116" y="76"/>
                      <a:pt x="116" y="76"/>
                    </a:cubicBezTo>
                    <a:cubicBezTo>
                      <a:pt x="112" y="95"/>
                      <a:pt x="99" y="111"/>
                      <a:pt x="81" y="119"/>
                    </a:cubicBezTo>
                    <a:cubicBezTo>
                      <a:pt x="81" y="119"/>
                      <a:pt x="80" y="119"/>
                      <a:pt x="80" y="119"/>
                    </a:cubicBezTo>
                    <a:cubicBezTo>
                      <a:pt x="78" y="120"/>
                      <a:pt x="76" y="120"/>
                      <a:pt x="74" y="121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69" y="122"/>
                      <a:pt x="63" y="123"/>
                      <a:pt x="58" y="123"/>
                    </a:cubicBezTo>
                    <a:cubicBezTo>
                      <a:pt x="37" y="108"/>
                      <a:pt x="18" y="92"/>
                      <a:pt x="1" y="73"/>
                    </a:cubicBezTo>
                    <a:cubicBezTo>
                      <a:pt x="0" y="68"/>
                      <a:pt x="0" y="62"/>
                      <a:pt x="1" y="57"/>
                    </a:cubicBezTo>
                    <a:cubicBezTo>
                      <a:pt x="1" y="56"/>
                      <a:pt x="1" y="56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5" y="35"/>
                      <a:pt x="18" y="17"/>
                      <a:pt x="38" y="10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41" y="9"/>
                      <a:pt x="42" y="8"/>
                      <a:pt x="44" y="8"/>
                    </a:cubicBezTo>
                    <a:cubicBezTo>
                      <a:pt x="73" y="0"/>
                      <a:pt x="103" y="16"/>
                      <a:pt x="113" y="43"/>
                    </a:cubicBezTo>
                    <a:cubicBezTo>
                      <a:pt x="114" y="45"/>
                      <a:pt x="115" y="47"/>
                      <a:pt x="116" y="49"/>
                    </a:cubicBezTo>
                    <a:cubicBezTo>
                      <a:pt x="118" y="58"/>
                      <a:pt x="118" y="66"/>
                      <a:pt x="117" y="7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63" name="Freeform 64">
                <a:extLst>
                  <a:ext uri="{FF2B5EF4-FFF2-40B4-BE49-F238E27FC236}">
                    <a16:creationId xmlns:a16="http://schemas.microsoft.com/office/drawing/2014/main" id="{0DCEBE34-F0BB-4498-8A31-A3918D7283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3433"/>
                <a:ext cx="134" cy="80"/>
              </a:xfrm>
              <a:custGeom>
                <a:avLst/>
                <a:gdLst>
                  <a:gd name="T0" fmla="*/ 183 w 183"/>
                  <a:gd name="T1" fmla="*/ 75 h 109"/>
                  <a:gd name="T2" fmla="*/ 174 w 183"/>
                  <a:gd name="T3" fmla="*/ 66 h 109"/>
                  <a:gd name="T4" fmla="*/ 173 w 183"/>
                  <a:gd name="T5" fmla="*/ 0 h 109"/>
                  <a:gd name="T6" fmla="*/ 16 w 183"/>
                  <a:gd name="T7" fmla="*/ 0 h 109"/>
                  <a:gd name="T8" fmla="*/ 12 w 183"/>
                  <a:gd name="T9" fmla="*/ 63 h 109"/>
                  <a:gd name="T10" fmla="*/ 0 w 183"/>
                  <a:gd name="T11" fmla="*/ 67 h 109"/>
                  <a:gd name="T12" fmla="*/ 18 w 183"/>
                  <a:gd name="T13" fmla="*/ 95 h 109"/>
                  <a:gd name="T14" fmla="*/ 20 w 183"/>
                  <a:gd name="T15" fmla="*/ 101 h 109"/>
                  <a:gd name="T16" fmla="*/ 94 w 183"/>
                  <a:gd name="T17" fmla="*/ 105 h 109"/>
                  <a:gd name="T18" fmla="*/ 181 w 183"/>
                  <a:gd name="T19" fmla="*/ 108 h 109"/>
                  <a:gd name="T20" fmla="*/ 182 w 183"/>
                  <a:gd name="T21" fmla="*/ 79 h 109"/>
                  <a:gd name="T22" fmla="*/ 183 w 183"/>
                  <a:gd name="T23" fmla="*/ 7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3" h="109">
                    <a:moveTo>
                      <a:pt x="183" y="75"/>
                    </a:moveTo>
                    <a:cubicBezTo>
                      <a:pt x="174" y="66"/>
                      <a:pt x="174" y="66"/>
                      <a:pt x="174" y="66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6" y="77"/>
                      <a:pt x="11" y="86"/>
                      <a:pt x="18" y="95"/>
                    </a:cubicBezTo>
                    <a:cubicBezTo>
                      <a:pt x="19" y="97"/>
                      <a:pt x="20" y="99"/>
                      <a:pt x="20" y="101"/>
                    </a:cubicBezTo>
                    <a:cubicBezTo>
                      <a:pt x="43" y="105"/>
                      <a:pt x="74" y="105"/>
                      <a:pt x="94" y="105"/>
                    </a:cubicBezTo>
                    <a:cubicBezTo>
                      <a:pt x="112" y="105"/>
                      <a:pt x="156" y="109"/>
                      <a:pt x="181" y="108"/>
                    </a:cubicBezTo>
                    <a:cubicBezTo>
                      <a:pt x="180" y="98"/>
                      <a:pt x="182" y="89"/>
                      <a:pt x="182" y="79"/>
                    </a:cubicBezTo>
                    <a:cubicBezTo>
                      <a:pt x="182" y="77"/>
                      <a:pt x="182" y="76"/>
                      <a:pt x="183" y="75"/>
                    </a:cubicBez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64" name="Freeform 65">
                <a:extLst>
                  <a:ext uri="{FF2B5EF4-FFF2-40B4-BE49-F238E27FC236}">
                    <a16:creationId xmlns:a16="http://schemas.microsoft.com/office/drawing/2014/main" id="{BB7534A8-FAE6-42B8-993E-19937D6D5E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7" y="3488"/>
                <a:ext cx="44" cy="17"/>
              </a:xfrm>
              <a:custGeom>
                <a:avLst/>
                <a:gdLst>
                  <a:gd name="T0" fmla="*/ 0 w 44"/>
                  <a:gd name="T1" fmla="*/ 13 h 17"/>
                  <a:gd name="T2" fmla="*/ 37 w 44"/>
                  <a:gd name="T3" fmla="*/ 0 h 17"/>
                  <a:gd name="T4" fmla="*/ 44 w 44"/>
                  <a:gd name="T5" fmla="*/ 17 h 17"/>
                  <a:gd name="T6" fmla="*/ 0 w 44"/>
                  <a:gd name="T7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17">
                    <a:moveTo>
                      <a:pt x="0" y="13"/>
                    </a:moveTo>
                    <a:lnTo>
                      <a:pt x="37" y="0"/>
                    </a:lnTo>
                    <a:lnTo>
                      <a:pt x="44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65" name="Freeform 66">
                <a:extLst>
                  <a:ext uri="{FF2B5EF4-FFF2-40B4-BE49-F238E27FC236}">
                    <a16:creationId xmlns:a16="http://schemas.microsoft.com/office/drawing/2014/main" id="{7705ED46-CC1A-434F-B3D9-DE94A49923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9" y="3500"/>
                <a:ext cx="115" cy="56"/>
              </a:xfrm>
              <a:custGeom>
                <a:avLst/>
                <a:gdLst>
                  <a:gd name="T0" fmla="*/ 0 w 156"/>
                  <a:gd name="T1" fmla="*/ 17 h 75"/>
                  <a:gd name="T2" fmla="*/ 156 w 156"/>
                  <a:gd name="T3" fmla="*/ 18 h 75"/>
                  <a:gd name="T4" fmla="*/ 13 w 156"/>
                  <a:gd name="T5" fmla="*/ 0 h 75"/>
                  <a:gd name="T6" fmla="*/ 0 w 156"/>
                  <a:gd name="T7" fmla="*/ 1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6" h="75">
                    <a:moveTo>
                      <a:pt x="0" y="17"/>
                    </a:moveTo>
                    <a:cubicBezTo>
                      <a:pt x="0" y="17"/>
                      <a:pt x="63" y="75"/>
                      <a:pt x="156" y="18"/>
                    </a:cubicBezTo>
                    <a:cubicBezTo>
                      <a:pt x="13" y="0"/>
                      <a:pt x="13" y="0"/>
                      <a:pt x="13" y="0"/>
                    </a:cubicBez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F9D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66" name="Freeform 67">
                <a:extLst>
                  <a:ext uri="{FF2B5EF4-FFF2-40B4-BE49-F238E27FC236}">
                    <a16:creationId xmlns:a16="http://schemas.microsoft.com/office/drawing/2014/main" id="{2587F6B6-1B7C-4959-81A3-EC0673D5A6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5" y="3488"/>
                <a:ext cx="119" cy="85"/>
              </a:xfrm>
              <a:custGeom>
                <a:avLst/>
                <a:gdLst>
                  <a:gd name="T0" fmla="*/ 51 w 162"/>
                  <a:gd name="T1" fmla="*/ 0 h 115"/>
                  <a:gd name="T2" fmla="*/ 0 w 162"/>
                  <a:gd name="T3" fmla="*/ 20 h 115"/>
                  <a:gd name="T4" fmla="*/ 7 w 162"/>
                  <a:gd name="T5" fmla="*/ 44 h 115"/>
                  <a:gd name="T6" fmla="*/ 9 w 162"/>
                  <a:gd name="T7" fmla="*/ 48 h 115"/>
                  <a:gd name="T8" fmla="*/ 82 w 162"/>
                  <a:gd name="T9" fmla="*/ 115 h 115"/>
                  <a:gd name="T10" fmla="*/ 162 w 162"/>
                  <a:gd name="T11" fmla="*/ 34 h 115"/>
                  <a:gd name="T12" fmla="*/ 51 w 162"/>
                  <a:gd name="T13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2" h="115">
                    <a:moveTo>
                      <a:pt x="51" y="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1" y="28"/>
                      <a:pt x="2" y="36"/>
                      <a:pt x="7" y="44"/>
                    </a:cubicBezTo>
                    <a:cubicBezTo>
                      <a:pt x="8" y="45"/>
                      <a:pt x="9" y="47"/>
                      <a:pt x="9" y="48"/>
                    </a:cubicBezTo>
                    <a:cubicBezTo>
                      <a:pt x="82" y="115"/>
                      <a:pt x="82" y="115"/>
                      <a:pt x="82" y="115"/>
                    </a:cubicBezTo>
                    <a:cubicBezTo>
                      <a:pt x="162" y="34"/>
                      <a:pt x="162" y="34"/>
                      <a:pt x="162" y="34"/>
                    </a:cubicBez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67" name="Freeform 68">
                <a:extLst>
                  <a:ext uri="{FF2B5EF4-FFF2-40B4-BE49-F238E27FC236}">
                    <a16:creationId xmlns:a16="http://schemas.microsoft.com/office/drawing/2014/main" id="{EADE0D6D-92B4-47CE-923E-0FD1654FC3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8" y="3341"/>
                <a:ext cx="29" cy="67"/>
              </a:xfrm>
              <a:custGeom>
                <a:avLst/>
                <a:gdLst>
                  <a:gd name="T0" fmla="*/ 27 w 39"/>
                  <a:gd name="T1" fmla="*/ 8 h 90"/>
                  <a:gd name="T2" fmla="*/ 13 w 39"/>
                  <a:gd name="T3" fmla="*/ 0 h 90"/>
                  <a:gd name="T4" fmla="*/ 4 w 39"/>
                  <a:gd name="T5" fmla="*/ 25 h 90"/>
                  <a:gd name="T6" fmla="*/ 7 w 39"/>
                  <a:gd name="T7" fmla="*/ 36 h 90"/>
                  <a:gd name="T8" fmla="*/ 11 w 39"/>
                  <a:gd name="T9" fmla="*/ 46 h 90"/>
                  <a:gd name="T10" fmla="*/ 15 w 39"/>
                  <a:gd name="T11" fmla="*/ 58 h 90"/>
                  <a:gd name="T12" fmla="*/ 18 w 39"/>
                  <a:gd name="T13" fmla="*/ 66 h 90"/>
                  <a:gd name="T14" fmla="*/ 21 w 39"/>
                  <a:gd name="T15" fmla="*/ 78 h 90"/>
                  <a:gd name="T16" fmla="*/ 29 w 39"/>
                  <a:gd name="T17" fmla="*/ 90 h 90"/>
                  <a:gd name="T18" fmla="*/ 38 w 39"/>
                  <a:gd name="T19" fmla="*/ 89 h 90"/>
                  <a:gd name="T20" fmla="*/ 39 w 39"/>
                  <a:gd name="T21" fmla="*/ 14 h 90"/>
                  <a:gd name="T22" fmla="*/ 27 w 39"/>
                  <a:gd name="T23" fmla="*/ 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9" h="90">
                    <a:moveTo>
                      <a:pt x="27" y="8"/>
                    </a:moveTo>
                    <a:cubicBezTo>
                      <a:pt x="27" y="8"/>
                      <a:pt x="24" y="0"/>
                      <a:pt x="13" y="0"/>
                    </a:cubicBezTo>
                    <a:cubicBezTo>
                      <a:pt x="13" y="0"/>
                      <a:pt x="0" y="2"/>
                      <a:pt x="4" y="25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8" y="66"/>
                      <a:pt x="18" y="66"/>
                      <a:pt x="18" y="66"/>
                    </a:cubicBezTo>
                    <a:cubicBezTo>
                      <a:pt x="18" y="66"/>
                      <a:pt x="21" y="74"/>
                      <a:pt x="21" y="78"/>
                    </a:cubicBezTo>
                    <a:cubicBezTo>
                      <a:pt x="21" y="78"/>
                      <a:pt x="20" y="87"/>
                      <a:pt x="29" y="90"/>
                    </a:cubicBezTo>
                    <a:cubicBezTo>
                      <a:pt x="29" y="90"/>
                      <a:pt x="36" y="89"/>
                      <a:pt x="38" y="89"/>
                    </a:cubicBezTo>
                    <a:cubicBezTo>
                      <a:pt x="38" y="89"/>
                      <a:pt x="37" y="70"/>
                      <a:pt x="39" y="14"/>
                    </a:cubicBezTo>
                    <a:lnTo>
                      <a:pt x="27" y="8"/>
                    </a:ln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68" name="Freeform 69">
                <a:extLst>
                  <a:ext uri="{FF2B5EF4-FFF2-40B4-BE49-F238E27FC236}">
                    <a16:creationId xmlns:a16="http://schemas.microsoft.com/office/drawing/2014/main" id="{72E80437-B64C-4269-ACEE-F194E4B334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0" y="3341"/>
                <a:ext cx="28" cy="67"/>
              </a:xfrm>
              <a:custGeom>
                <a:avLst/>
                <a:gdLst>
                  <a:gd name="T0" fmla="*/ 11 w 39"/>
                  <a:gd name="T1" fmla="*/ 8 h 90"/>
                  <a:gd name="T2" fmla="*/ 25 w 39"/>
                  <a:gd name="T3" fmla="*/ 0 h 90"/>
                  <a:gd name="T4" fmla="*/ 34 w 39"/>
                  <a:gd name="T5" fmla="*/ 25 h 90"/>
                  <a:gd name="T6" fmla="*/ 32 w 39"/>
                  <a:gd name="T7" fmla="*/ 36 h 90"/>
                  <a:gd name="T8" fmla="*/ 28 w 39"/>
                  <a:gd name="T9" fmla="*/ 47 h 90"/>
                  <a:gd name="T10" fmla="*/ 24 w 39"/>
                  <a:gd name="T11" fmla="*/ 58 h 90"/>
                  <a:gd name="T12" fmla="*/ 21 w 39"/>
                  <a:gd name="T13" fmla="*/ 66 h 90"/>
                  <a:gd name="T14" fmla="*/ 18 w 39"/>
                  <a:gd name="T15" fmla="*/ 78 h 90"/>
                  <a:gd name="T16" fmla="*/ 10 w 39"/>
                  <a:gd name="T17" fmla="*/ 90 h 90"/>
                  <a:gd name="T18" fmla="*/ 1 w 39"/>
                  <a:gd name="T19" fmla="*/ 89 h 90"/>
                  <a:gd name="T20" fmla="*/ 0 w 39"/>
                  <a:gd name="T21" fmla="*/ 14 h 90"/>
                  <a:gd name="T22" fmla="*/ 11 w 39"/>
                  <a:gd name="T23" fmla="*/ 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9" h="90">
                    <a:moveTo>
                      <a:pt x="11" y="8"/>
                    </a:moveTo>
                    <a:cubicBezTo>
                      <a:pt x="11" y="8"/>
                      <a:pt x="14" y="0"/>
                      <a:pt x="25" y="0"/>
                    </a:cubicBezTo>
                    <a:cubicBezTo>
                      <a:pt x="25" y="0"/>
                      <a:pt x="39" y="2"/>
                      <a:pt x="34" y="25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24" y="58"/>
                      <a:pt x="24" y="58"/>
                      <a:pt x="24" y="58"/>
                    </a:cubicBezTo>
                    <a:cubicBezTo>
                      <a:pt x="21" y="66"/>
                      <a:pt x="21" y="66"/>
                      <a:pt x="21" y="66"/>
                    </a:cubicBezTo>
                    <a:cubicBezTo>
                      <a:pt x="21" y="66"/>
                      <a:pt x="17" y="74"/>
                      <a:pt x="18" y="78"/>
                    </a:cubicBezTo>
                    <a:cubicBezTo>
                      <a:pt x="18" y="78"/>
                      <a:pt x="19" y="87"/>
                      <a:pt x="10" y="90"/>
                    </a:cubicBezTo>
                    <a:cubicBezTo>
                      <a:pt x="10" y="90"/>
                      <a:pt x="3" y="90"/>
                      <a:pt x="1" y="89"/>
                    </a:cubicBezTo>
                    <a:cubicBezTo>
                      <a:pt x="1" y="89"/>
                      <a:pt x="2" y="70"/>
                      <a:pt x="0" y="14"/>
                    </a:cubicBezTo>
                    <a:lnTo>
                      <a:pt x="11" y="8"/>
                    </a:ln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69" name="Freeform 70">
                <a:extLst>
                  <a:ext uri="{FF2B5EF4-FFF2-40B4-BE49-F238E27FC236}">
                    <a16:creationId xmlns:a16="http://schemas.microsoft.com/office/drawing/2014/main" id="{596BFB23-C2E8-40EB-939D-58944E8DA4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5" y="3272"/>
                <a:ext cx="147" cy="210"/>
              </a:xfrm>
              <a:custGeom>
                <a:avLst/>
                <a:gdLst>
                  <a:gd name="T0" fmla="*/ 197 w 201"/>
                  <a:gd name="T1" fmla="*/ 195 h 283"/>
                  <a:gd name="T2" fmla="*/ 102 w 201"/>
                  <a:gd name="T3" fmla="*/ 283 h 283"/>
                  <a:gd name="T4" fmla="*/ 101 w 201"/>
                  <a:gd name="T5" fmla="*/ 283 h 283"/>
                  <a:gd name="T6" fmla="*/ 97 w 201"/>
                  <a:gd name="T7" fmla="*/ 283 h 283"/>
                  <a:gd name="T8" fmla="*/ 5 w 201"/>
                  <a:gd name="T9" fmla="*/ 195 h 283"/>
                  <a:gd name="T10" fmla="*/ 0 w 201"/>
                  <a:gd name="T11" fmla="*/ 39 h 283"/>
                  <a:gd name="T12" fmla="*/ 13 w 201"/>
                  <a:gd name="T13" fmla="*/ 0 h 283"/>
                  <a:gd name="T14" fmla="*/ 188 w 201"/>
                  <a:gd name="T15" fmla="*/ 0 h 283"/>
                  <a:gd name="T16" fmla="*/ 201 w 201"/>
                  <a:gd name="T17" fmla="*/ 39 h 283"/>
                  <a:gd name="T18" fmla="*/ 197 w 201"/>
                  <a:gd name="T19" fmla="*/ 195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1" h="283">
                    <a:moveTo>
                      <a:pt x="197" y="195"/>
                    </a:moveTo>
                    <a:cubicBezTo>
                      <a:pt x="197" y="215"/>
                      <a:pt x="157" y="283"/>
                      <a:pt x="102" y="283"/>
                    </a:cubicBezTo>
                    <a:cubicBezTo>
                      <a:pt x="102" y="283"/>
                      <a:pt x="102" y="283"/>
                      <a:pt x="101" y="283"/>
                    </a:cubicBezTo>
                    <a:cubicBezTo>
                      <a:pt x="100" y="283"/>
                      <a:pt x="98" y="283"/>
                      <a:pt x="97" y="283"/>
                    </a:cubicBezTo>
                    <a:cubicBezTo>
                      <a:pt x="43" y="282"/>
                      <a:pt x="5" y="216"/>
                      <a:pt x="5" y="195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201" y="39"/>
                      <a:pt x="201" y="39"/>
                      <a:pt x="201" y="39"/>
                    </a:cubicBezTo>
                    <a:lnTo>
                      <a:pt x="197" y="195"/>
                    </a:ln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70" name="Freeform 71">
                <a:extLst>
                  <a:ext uri="{FF2B5EF4-FFF2-40B4-BE49-F238E27FC236}">
                    <a16:creationId xmlns:a16="http://schemas.microsoft.com/office/drawing/2014/main" id="{70556D47-132B-47FC-A6F8-177A33CC54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5" y="3328"/>
                <a:ext cx="147" cy="156"/>
              </a:xfrm>
              <a:custGeom>
                <a:avLst/>
                <a:gdLst>
                  <a:gd name="T0" fmla="*/ 192 w 201"/>
                  <a:gd name="T1" fmla="*/ 0 h 210"/>
                  <a:gd name="T2" fmla="*/ 191 w 201"/>
                  <a:gd name="T3" fmla="*/ 64 h 210"/>
                  <a:gd name="T4" fmla="*/ 191 w 201"/>
                  <a:gd name="T5" fmla="*/ 67 h 210"/>
                  <a:gd name="T6" fmla="*/ 193 w 201"/>
                  <a:gd name="T7" fmla="*/ 76 h 210"/>
                  <a:gd name="T8" fmla="*/ 189 w 201"/>
                  <a:gd name="T9" fmla="*/ 95 h 210"/>
                  <a:gd name="T10" fmla="*/ 190 w 201"/>
                  <a:gd name="T11" fmla="*/ 108 h 210"/>
                  <a:gd name="T12" fmla="*/ 184 w 201"/>
                  <a:gd name="T13" fmla="*/ 126 h 210"/>
                  <a:gd name="T14" fmla="*/ 161 w 201"/>
                  <a:gd name="T15" fmla="*/ 165 h 210"/>
                  <a:gd name="T16" fmla="*/ 149 w 201"/>
                  <a:gd name="T17" fmla="*/ 171 h 210"/>
                  <a:gd name="T18" fmla="*/ 149 w 201"/>
                  <a:gd name="T19" fmla="*/ 172 h 210"/>
                  <a:gd name="T20" fmla="*/ 134 w 201"/>
                  <a:gd name="T21" fmla="*/ 181 h 210"/>
                  <a:gd name="T22" fmla="*/ 132 w 201"/>
                  <a:gd name="T23" fmla="*/ 183 h 210"/>
                  <a:gd name="T24" fmla="*/ 99 w 201"/>
                  <a:gd name="T25" fmla="*/ 195 h 210"/>
                  <a:gd name="T26" fmla="*/ 76 w 201"/>
                  <a:gd name="T27" fmla="*/ 186 h 210"/>
                  <a:gd name="T28" fmla="*/ 52 w 201"/>
                  <a:gd name="T29" fmla="*/ 169 h 210"/>
                  <a:gd name="T30" fmla="*/ 34 w 201"/>
                  <a:gd name="T31" fmla="*/ 157 h 210"/>
                  <a:gd name="T32" fmla="*/ 25 w 201"/>
                  <a:gd name="T33" fmla="*/ 146 h 210"/>
                  <a:gd name="T34" fmla="*/ 12 w 201"/>
                  <a:gd name="T35" fmla="*/ 118 h 210"/>
                  <a:gd name="T36" fmla="*/ 10 w 201"/>
                  <a:gd name="T37" fmla="*/ 100 h 210"/>
                  <a:gd name="T38" fmla="*/ 10 w 201"/>
                  <a:gd name="T39" fmla="*/ 2 h 210"/>
                  <a:gd name="T40" fmla="*/ 0 w 201"/>
                  <a:gd name="T41" fmla="*/ 6 h 210"/>
                  <a:gd name="T42" fmla="*/ 4 w 201"/>
                  <a:gd name="T43" fmla="*/ 120 h 210"/>
                  <a:gd name="T44" fmla="*/ 96 w 201"/>
                  <a:gd name="T45" fmla="*/ 210 h 210"/>
                  <a:gd name="T46" fmla="*/ 101 w 201"/>
                  <a:gd name="T47" fmla="*/ 210 h 210"/>
                  <a:gd name="T48" fmla="*/ 102 w 201"/>
                  <a:gd name="T49" fmla="*/ 210 h 210"/>
                  <a:gd name="T50" fmla="*/ 196 w 201"/>
                  <a:gd name="T51" fmla="*/ 120 h 210"/>
                  <a:gd name="T52" fmla="*/ 201 w 201"/>
                  <a:gd name="T53" fmla="*/ 0 h 210"/>
                  <a:gd name="T54" fmla="*/ 192 w 201"/>
                  <a:gd name="T55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1" h="210">
                    <a:moveTo>
                      <a:pt x="192" y="0"/>
                    </a:moveTo>
                    <a:cubicBezTo>
                      <a:pt x="191" y="64"/>
                      <a:pt x="191" y="64"/>
                      <a:pt x="191" y="64"/>
                    </a:cubicBezTo>
                    <a:cubicBezTo>
                      <a:pt x="191" y="65"/>
                      <a:pt x="191" y="66"/>
                      <a:pt x="191" y="67"/>
                    </a:cubicBezTo>
                    <a:cubicBezTo>
                      <a:pt x="192" y="70"/>
                      <a:pt x="193" y="73"/>
                      <a:pt x="193" y="76"/>
                    </a:cubicBezTo>
                    <a:cubicBezTo>
                      <a:pt x="193" y="83"/>
                      <a:pt x="191" y="89"/>
                      <a:pt x="189" y="95"/>
                    </a:cubicBezTo>
                    <a:cubicBezTo>
                      <a:pt x="191" y="100"/>
                      <a:pt x="191" y="104"/>
                      <a:pt x="190" y="108"/>
                    </a:cubicBezTo>
                    <a:cubicBezTo>
                      <a:pt x="191" y="115"/>
                      <a:pt x="189" y="122"/>
                      <a:pt x="184" y="126"/>
                    </a:cubicBezTo>
                    <a:cubicBezTo>
                      <a:pt x="180" y="142"/>
                      <a:pt x="172" y="153"/>
                      <a:pt x="161" y="165"/>
                    </a:cubicBezTo>
                    <a:cubicBezTo>
                      <a:pt x="158" y="169"/>
                      <a:pt x="153" y="171"/>
                      <a:pt x="149" y="171"/>
                    </a:cubicBezTo>
                    <a:cubicBezTo>
                      <a:pt x="149" y="171"/>
                      <a:pt x="149" y="172"/>
                      <a:pt x="149" y="172"/>
                    </a:cubicBezTo>
                    <a:cubicBezTo>
                      <a:pt x="145" y="178"/>
                      <a:pt x="140" y="181"/>
                      <a:pt x="134" y="181"/>
                    </a:cubicBezTo>
                    <a:cubicBezTo>
                      <a:pt x="132" y="183"/>
                      <a:pt x="132" y="183"/>
                      <a:pt x="132" y="183"/>
                    </a:cubicBezTo>
                    <a:cubicBezTo>
                      <a:pt x="99" y="195"/>
                      <a:pt x="99" y="195"/>
                      <a:pt x="99" y="195"/>
                    </a:cubicBezTo>
                    <a:cubicBezTo>
                      <a:pt x="76" y="186"/>
                      <a:pt x="76" y="186"/>
                      <a:pt x="76" y="186"/>
                    </a:cubicBezTo>
                    <a:cubicBezTo>
                      <a:pt x="52" y="169"/>
                      <a:pt x="52" y="169"/>
                      <a:pt x="52" y="169"/>
                    </a:cubicBezTo>
                    <a:cubicBezTo>
                      <a:pt x="34" y="157"/>
                      <a:pt x="34" y="157"/>
                      <a:pt x="34" y="157"/>
                    </a:cubicBezTo>
                    <a:cubicBezTo>
                      <a:pt x="25" y="146"/>
                      <a:pt x="25" y="146"/>
                      <a:pt x="25" y="146"/>
                    </a:cubicBezTo>
                    <a:cubicBezTo>
                      <a:pt x="12" y="118"/>
                      <a:pt x="12" y="118"/>
                      <a:pt x="12" y="118"/>
                    </a:cubicBezTo>
                    <a:cubicBezTo>
                      <a:pt x="10" y="100"/>
                      <a:pt x="10" y="100"/>
                      <a:pt x="10" y="100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" y="120"/>
                      <a:pt x="4" y="120"/>
                      <a:pt x="4" y="120"/>
                    </a:cubicBezTo>
                    <a:cubicBezTo>
                      <a:pt x="4" y="137"/>
                      <a:pt x="43" y="209"/>
                      <a:pt x="96" y="210"/>
                    </a:cubicBezTo>
                    <a:cubicBezTo>
                      <a:pt x="98" y="210"/>
                      <a:pt x="100" y="210"/>
                      <a:pt x="101" y="210"/>
                    </a:cubicBezTo>
                    <a:cubicBezTo>
                      <a:pt x="101" y="210"/>
                      <a:pt x="102" y="210"/>
                      <a:pt x="102" y="210"/>
                    </a:cubicBezTo>
                    <a:cubicBezTo>
                      <a:pt x="157" y="210"/>
                      <a:pt x="196" y="137"/>
                      <a:pt x="196" y="120"/>
                    </a:cubicBezTo>
                    <a:cubicBezTo>
                      <a:pt x="201" y="0"/>
                      <a:pt x="201" y="0"/>
                      <a:pt x="201" y="0"/>
                    </a:cubicBezTo>
                    <a:lnTo>
                      <a:pt x="19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71" name="Freeform 72">
                <a:extLst>
                  <a:ext uri="{FF2B5EF4-FFF2-40B4-BE49-F238E27FC236}">
                    <a16:creationId xmlns:a16="http://schemas.microsoft.com/office/drawing/2014/main" id="{9377D52A-2F70-455F-AA02-C7A10207F5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0" y="3358"/>
                <a:ext cx="11" cy="10"/>
              </a:xfrm>
              <a:custGeom>
                <a:avLst/>
                <a:gdLst>
                  <a:gd name="T0" fmla="*/ 8 w 15"/>
                  <a:gd name="T1" fmla="*/ 14 h 14"/>
                  <a:gd name="T2" fmla="*/ 15 w 15"/>
                  <a:gd name="T3" fmla="*/ 7 h 14"/>
                  <a:gd name="T4" fmla="*/ 7 w 15"/>
                  <a:gd name="T5" fmla="*/ 0 h 14"/>
                  <a:gd name="T6" fmla="*/ 0 w 15"/>
                  <a:gd name="T7" fmla="*/ 7 h 14"/>
                  <a:gd name="T8" fmla="*/ 8 w 15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4">
                    <a:moveTo>
                      <a:pt x="8" y="14"/>
                    </a:moveTo>
                    <a:cubicBezTo>
                      <a:pt x="12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8" y="1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72" name="Oval 73">
                <a:extLst>
                  <a:ext uri="{FF2B5EF4-FFF2-40B4-BE49-F238E27FC236}">
                    <a16:creationId xmlns:a16="http://schemas.microsoft.com/office/drawing/2014/main" id="{DF36A51C-5C89-4777-BC1B-8CBA5CE75D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3357"/>
                <a:ext cx="11" cy="1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73" name="Freeform 74">
                <a:extLst>
                  <a:ext uri="{FF2B5EF4-FFF2-40B4-BE49-F238E27FC236}">
                    <a16:creationId xmlns:a16="http://schemas.microsoft.com/office/drawing/2014/main" id="{DE35DB45-F7F4-4177-B5D3-8EF237E820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8" y="3423"/>
                <a:ext cx="39" cy="8"/>
              </a:xfrm>
              <a:custGeom>
                <a:avLst/>
                <a:gdLst>
                  <a:gd name="T0" fmla="*/ 25 w 53"/>
                  <a:gd name="T1" fmla="*/ 11 h 11"/>
                  <a:gd name="T2" fmla="*/ 3 w 53"/>
                  <a:gd name="T3" fmla="*/ 6 h 11"/>
                  <a:gd name="T4" fmla="*/ 1 w 53"/>
                  <a:gd name="T5" fmla="*/ 2 h 11"/>
                  <a:gd name="T6" fmla="*/ 6 w 53"/>
                  <a:gd name="T7" fmla="*/ 0 h 11"/>
                  <a:gd name="T8" fmla="*/ 48 w 53"/>
                  <a:gd name="T9" fmla="*/ 0 h 11"/>
                  <a:gd name="T10" fmla="*/ 52 w 53"/>
                  <a:gd name="T11" fmla="*/ 2 h 11"/>
                  <a:gd name="T12" fmla="*/ 50 w 53"/>
                  <a:gd name="T13" fmla="*/ 6 h 11"/>
                  <a:gd name="T14" fmla="*/ 25 w 53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" h="11">
                    <a:moveTo>
                      <a:pt x="25" y="11"/>
                    </a:moveTo>
                    <a:cubicBezTo>
                      <a:pt x="11" y="11"/>
                      <a:pt x="3" y="6"/>
                      <a:pt x="3" y="6"/>
                    </a:cubicBezTo>
                    <a:cubicBezTo>
                      <a:pt x="1" y="5"/>
                      <a:pt x="0" y="3"/>
                      <a:pt x="1" y="2"/>
                    </a:cubicBezTo>
                    <a:cubicBezTo>
                      <a:pt x="2" y="0"/>
                      <a:pt x="4" y="0"/>
                      <a:pt x="6" y="0"/>
                    </a:cubicBezTo>
                    <a:cubicBezTo>
                      <a:pt x="6" y="1"/>
                      <a:pt x="22" y="9"/>
                      <a:pt x="48" y="0"/>
                    </a:cubicBezTo>
                    <a:cubicBezTo>
                      <a:pt x="50" y="0"/>
                      <a:pt x="52" y="1"/>
                      <a:pt x="52" y="2"/>
                    </a:cubicBezTo>
                    <a:cubicBezTo>
                      <a:pt x="53" y="4"/>
                      <a:pt x="52" y="6"/>
                      <a:pt x="50" y="6"/>
                    </a:cubicBezTo>
                    <a:cubicBezTo>
                      <a:pt x="40" y="10"/>
                      <a:pt x="32" y="11"/>
                      <a:pt x="25" y="11"/>
                    </a:cubicBezTo>
                    <a:close/>
                  </a:path>
                </a:pathLst>
              </a:custGeom>
              <a:solidFill>
                <a:srgbClr val="EE4D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74" name="Freeform 75">
                <a:extLst>
                  <a:ext uri="{FF2B5EF4-FFF2-40B4-BE49-F238E27FC236}">
                    <a16:creationId xmlns:a16="http://schemas.microsoft.com/office/drawing/2014/main" id="{135A3B81-DBB2-4F04-AFB2-A259E302B4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0" y="3443"/>
                <a:ext cx="118" cy="47"/>
              </a:xfrm>
              <a:custGeom>
                <a:avLst/>
                <a:gdLst>
                  <a:gd name="T0" fmla="*/ 1 w 161"/>
                  <a:gd name="T1" fmla="*/ 16 h 64"/>
                  <a:gd name="T2" fmla="*/ 1 w 161"/>
                  <a:gd name="T3" fmla="*/ 5 h 64"/>
                  <a:gd name="T4" fmla="*/ 76 w 161"/>
                  <a:gd name="T5" fmla="*/ 53 h 64"/>
                  <a:gd name="T6" fmla="*/ 81 w 161"/>
                  <a:gd name="T7" fmla="*/ 53 h 64"/>
                  <a:gd name="T8" fmla="*/ 82 w 161"/>
                  <a:gd name="T9" fmla="*/ 53 h 64"/>
                  <a:gd name="T10" fmla="*/ 161 w 161"/>
                  <a:gd name="T11" fmla="*/ 0 h 64"/>
                  <a:gd name="T12" fmla="*/ 160 w 161"/>
                  <a:gd name="T13" fmla="*/ 18 h 64"/>
                  <a:gd name="T14" fmla="*/ 82 w 161"/>
                  <a:gd name="T15" fmla="*/ 64 h 64"/>
                  <a:gd name="T16" fmla="*/ 81 w 161"/>
                  <a:gd name="T17" fmla="*/ 64 h 64"/>
                  <a:gd name="T18" fmla="*/ 76 w 161"/>
                  <a:gd name="T19" fmla="*/ 64 h 64"/>
                  <a:gd name="T20" fmla="*/ 0 w 161"/>
                  <a:gd name="T21" fmla="*/ 21 h 64"/>
                  <a:gd name="T22" fmla="*/ 1 w 161"/>
                  <a:gd name="T23" fmla="*/ 16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1" h="64">
                    <a:moveTo>
                      <a:pt x="1" y="16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18" y="28"/>
                      <a:pt x="44" y="52"/>
                      <a:pt x="76" y="53"/>
                    </a:cubicBezTo>
                    <a:cubicBezTo>
                      <a:pt x="78" y="53"/>
                      <a:pt x="79" y="53"/>
                      <a:pt x="81" y="53"/>
                    </a:cubicBezTo>
                    <a:cubicBezTo>
                      <a:pt x="81" y="53"/>
                      <a:pt x="81" y="53"/>
                      <a:pt x="82" y="53"/>
                    </a:cubicBezTo>
                    <a:cubicBezTo>
                      <a:pt x="116" y="53"/>
                      <a:pt x="144" y="25"/>
                      <a:pt x="161" y="0"/>
                    </a:cubicBezTo>
                    <a:cubicBezTo>
                      <a:pt x="160" y="18"/>
                      <a:pt x="160" y="18"/>
                      <a:pt x="160" y="18"/>
                    </a:cubicBezTo>
                    <a:cubicBezTo>
                      <a:pt x="144" y="43"/>
                      <a:pt x="116" y="64"/>
                      <a:pt x="82" y="64"/>
                    </a:cubicBezTo>
                    <a:cubicBezTo>
                      <a:pt x="81" y="64"/>
                      <a:pt x="81" y="64"/>
                      <a:pt x="81" y="64"/>
                    </a:cubicBezTo>
                    <a:cubicBezTo>
                      <a:pt x="79" y="64"/>
                      <a:pt x="78" y="64"/>
                      <a:pt x="76" y="64"/>
                    </a:cubicBezTo>
                    <a:cubicBezTo>
                      <a:pt x="44" y="63"/>
                      <a:pt x="17" y="45"/>
                      <a:pt x="0" y="21"/>
                    </a:cubicBezTo>
                    <a:lnTo>
                      <a:pt x="1" y="16"/>
                    </a:lnTo>
                    <a:close/>
                  </a:path>
                </a:pathLst>
              </a:custGeom>
              <a:solidFill>
                <a:srgbClr val="AB84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75" name="Freeform 76">
                <a:extLst>
                  <a:ext uri="{FF2B5EF4-FFF2-40B4-BE49-F238E27FC236}">
                    <a16:creationId xmlns:a16="http://schemas.microsoft.com/office/drawing/2014/main" id="{A396A2A0-F3F7-48E6-AD26-E4D40862F4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42" y="3404"/>
                <a:ext cx="71" cy="69"/>
              </a:xfrm>
              <a:custGeom>
                <a:avLst/>
                <a:gdLst>
                  <a:gd name="T0" fmla="*/ 97 w 97"/>
                  <a:gd name="T1" fmla="*/ 72 h 93"/>
                  <a:gd name="T2" fmla="*/ 96 w 97"/>
                  <a:gd name="T3" fmla="*/ 67 h 93"/>
                  <a:gd name="T4" fmla="*/ 96 w 97"/>
                  <a:gd name="T5" fmla="*/ 48 h 93"/>
                  <a:gd name="T6" fmla="*/ 96 w 97"/>
                  <a:gd name="T7" fmla="*/ 48 h 93"/>
                  <a:gd name="T8" fmla="*/ 93 w 97"/>
                  <a:gd name="T9" fmla="*/ 39 h 93"/>
                  <a:gd name="T10" fmla="*/ 87 w 97"/>
                  <a:gd name="T11" fmla="*/ 26 h 93"/>
                  <a:gd name="T12" fmla="*/ 87 w 97"/>
                  <a:gd name="T13" fmla="*/ 26 h 93"/>
                  <a:gd name="T14" fmla="*/ 49 w 97"/>
                  <a:gd name="T15" fmla="*/ 0 h 93"/>
                  <a:gd name="T16" fmla="*/ 10 w 97"/>
                  <a:gd name="T17" fmla="*/ 26 h 93"/>
                  <a:gd name="T18" fmla="*/ 10 w 97"/>
                  <a:gd name="T19" fmla="*/ 26 h 93"/>
                  <a:gd name="T20" fmla="*/ 4 w 97"/>
                  <a:gd name="T21" fmla="*/ 39 h 93"/>
                  <a:gd name="T22" fmla="*/ 1 w 97"/>
                  <a:gd name="T23" fmla="*/ 48 h 93"/>
                  <a:gd name="T24" fmla="*/ 1 w 97"/>
                  <a:gd name="T25" fmla="*/ 48 h 93"/>
                  <a:gd name="T26" fmla="*/ 1 w 97"/>
                  <a:gd name="T27" fmla="*/ 67 h 93"/>
                  <a:gd name="T28" fmla="*/ 1 w 97"/>
                  <a:gd name="T29" fmla="*/ 67 h 93"/>
                  <a:gd name="T30" fmla="*/ 1 w 97"/>
                  <a:gd name="T31" fmla="*/ 69 h 93"/>
                  <a:gd name="T32" fmla="*/ 1 w 97"/>
                  <a:gd name="T33" fmla="*/ 72 h 93"/>
                  <a:gd name="T34" fmla="*/ 1 w 97"/>
                  <a:gd name="T35" fmla="*/ 86 h 93"/>
                  <a:gd name="T36" fmla="*/ 10 w 97"/>
                  <a:gd name="T37" fmla="*/ 88 h 93"/>
                  <a:gd name="T38" fmla="*/ 48 w 97"/>
                  <a:gd name="T39" fmla="*/ 93 h 93"/>
                  <a:gd name="T40" fmla="*/ 48 w 97"/>
                  <a:gd name="T41" fmla="*/ 93 h 93"/>
                  <a:gd name="T42" fmla="*/ 49 w 97"/>
                  <a:gd name="T43" fmla="*/ 93 h 93"/>
                  <a:gd name="T44" fmla="*/ 87 w 97"/>
                  <a:gd name="T45" fmla="*/ 88 h 93"/>
                  <a:gd name="T46" fmla="*/ 95 w 97"/>
                  <a:gd name="T47" fmla="*/ 86 h 93"/>
                  <a:gd name="T48" fmla="*/ 97 w 97"/>
                  <a:gd name="T49" fmla="*/ 78 h 93"/>
                  <a:gd name="T50" fmla="*/ 97 w 97"/>
                  <a:gd name="T51" fmla="*/ 72 h 93"/>
                  <a:gd name="T52" fmla="*/ 19 w 97"/>
                  <a:gd name="T53" fmla="*/ 63 h 93"/>
                  <a:gd name="T54" fmla="*/ 19 w 97"/>
                  <a:gd name="T55" fmla="*/ 53 h 93"/>
                  <a:gd name="T56" fmla="*/ 19 w 97"/>
                  <a:gd name="T57" fmla="*/ 42 h 93"/>
                  <a:gd name="T58" fmla="*/ 19 w 97"/>
                  <a:gd name="T59" fmla="*/ 49 h 93"/>
                  <a:gd name="T60" fmla="*/ 21 w 97"/>
                  <a:gd name="T61" fmla="*/ 39 h 93"/>
                  <a:gd name="T62" fmla="*/ 24 w 97"/>
                  <a:gd name="T63" fmla="*/ 31 h 93"/>
                  <a:gd name="T64" fmla="*/ 27 w 97"/>
                  <a:gd name="T65" fmla="*/ 26 h 93"/>
                  <a:gd name="T66" fmla="*/ 49 w 97"/>
                  <a:gd name="T67" fmla="*/ 17 h 93"/>
                  <a:gd name="T68" fmla="*/ 70 w 97"/>
                  <a:gd name="T69" fmla="*/ 26 h 93"/>
                  <a:gd name="T70" fmla="*/ 74 w 97"/>
                  <a:gd name="T71" fmla="*/ 31 h 93"/>
                  <a:gd name="T72" fmla="*/ 76 w 97"/>
                  <a:gd name="T73" fmla="*/ 39 h 93"/>
                  <a:gd name="T74" fmla="*/ 78 w 97"/>
                  <a:gd name="T75" fmla="*/ 49 h 93"/>
                  <a:gd name="T76" fmla="*/ 78 w 97"/>
                  <a:gd name="T77" fmla="*/ 42 h 93"/>
                  <a:gd name="T78" fmla="*/ 78 w 97"/>
                  <a:gd name="T79" fmla="*/ 53 h 93"/>
                  <a:gd name="T80" fmla="*/ 78 w 97"/>
                  <a:gd name="T81" fmla="*/ 63 h 93"/>
                  <a:gd name="T82" fmla="*/ 49 w 97"/>
                  <a:gd name="T83" fmla="*/ 67 h 93"/>
                  <a:gd name="T84" fmla="*/ 19 w 97"/>
                  <a:gd name="T85" fmla="*/ 6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7" h="93">
                    <a:moveTo>
                      <a:pt x="97" y="72"/>
                    </a:moveTo>
                    <a:cubicBezTo>
                      <a:pt x="97" y="70"/>
                      <a:pt x="96" y="69"/>
                      <a:pt x="96" y="67"/>
                    </a:cubicBezTo>
                    <a:cubicBezTo>
                      <a:pt x="96" y="61"/>
                      <a:pt x="96" y="53"/>
                      <a:pt x="96" y="48"/>
                    </a:cubicBezTo>
                    <a:cubicBezTo>
                      <a:pt x="96" y="48"/>
                      <a:pt x="96" y="48"/>
                      <a:pt x="96" y="48"/>
                    </a:cubicBezTo>
                    <a:cubicBezTo>
                      <a:pt x="95" y="45"/>
                      <a:pt x="94" y="42"/>
                      <a:pt x="93" y="39"/>
                    </a:cubicBezTo>
                    <a:cubicBezTo>
                      <a:pt x="92" y="34"/>
                      <a:pt x="89" y="30"/>
                      <a:pt x="87" y="26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78" y="11"/>
                      <a:pt x="64" y="0"/>
                      <a:pt x="49" y="0"/>
                    </a:cubicBezTo>
                    <a:cubicBezTo>
                      <a:pt x="33" y="0"/>
                      <a:pt x="19" y="11"/>
                      <a:pt x="10" y="26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8" y="30"/>
                      <a:pt x="6" y="34"/>
                      <a:pt x="4" y="39"/>
                    </a:cubicBezTo>
                    <a:cubicBezTo>
                      <a:pt x="3" y="42"/>
                      <a:pt x="2" y="45"/>
                      <a:pt x="1" y="48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0" y="54"/>
                      <a:pt x="1" y="61"/>
                      <a:pt x="1" y="67"/>
                    </a:cubicBezTo>
                    <a:cubicBezTo>
                      <a:pt x="1" y="67"/>
                      <a:pt x="1" y="67"/>
                      <a:pt x="1" y="67"/>
                    </a:cubicBezTo>
                    <a:cubicBezTo>
                      <a:pt x="1" y="68"/>
                      <a:pt x="1" y="68"/>
                      <a:pt x="1" y="69"/>
                    </a:cubicBezTo>
                    <a:cubicBezTo>
                      <a:pt x="1" y="70"/>
                      <a:pt x="1" y="71"/>
                      <a:pt x="1" y="72"/>
                    </a:cubicBezTo>
                    <a:cubicBezTo>
                      <a:pt x="1" y="78"/>
                      <a:pt x="1" y="86"/>
                      <a:pt x="1" y="86"/>
                    </a:cubicBezTo>
                    <a:cubicBezTo>
                      <a:pt x="4" y="87"/>
                      <a:pt x="7" y="87"/>
                      <a:pt x="10" y="88"/>
                    </a:cubicBezTo>
                    <a:cubicBezTo>
                      <a:pt x="22" y="91"/>
                      <a:pt x="35" y="93"/>
                      <a:pt x="48" y="93"/>
                    </a:cubicBezTo>
                    <a:cubicBezTo>
                      <a:pt x="48" y="93"/>
                      <a:pt x="48" y="93"/>
                      <a:pt x="48" y="93"/>
                    </a:cubicBezTo>
                    <a:cubicBezTo>
                      <a:pt x="49" y="93"/>
                      <a:pt x="49" y="93"/>
                      <a:pt x="49" y="93"/>
                    </a:cubicBezTo>
                    <a:cubicBezTo>
                      <a:pt x="62" y="93"/>
                      <a:pt x="75" y="91"/>
                      <a:pt x="87" y="88"/>
                    </a:cubicBezTo>
                    <a:cubicBezTo>
                      <a:pt x="91" y="88"/>
                      <a:pt x="92" y="87"/>
                      <a:pt x="95" y="86"/>
                    </a:cubicBezTo>
                    <a:cubicBezTo>
                      <a:pt x="96" y="85"/>
                      <a:pt x="97" y="85"/>
                      <a:pt x="97" y="78"/>
                    </a:cubicBezTo>
                    <a:cubicBezTo>
                      <a:pt x="97" y="76"/>
                      <a:pt x="97" y="74"/>
                      <a:pt x="97" y="72"/>
                    </a:cubicBezTo>
                    <a:close/>
                    <a:moveTo>
                      <a:pt x="19" y="63"/>
                    </a:moveTo>
                    <a:cubicBezTo>
                      <a:pt x="19" y="62"/>
                      <a:pt x="19" y="53"/>
                      <a:pt x="19" y="53"/>
                    </a:cubicBezTo>
                    <a:cubicBezTo>
                      <a:pt x="19" y="50"/>
                      <a:pt x="19" y="46"/>
                      <a:pt x="19" y="42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20" y="45"/>
                      <a:pt x="20" y="42"/>
                      <a:pt x="21" y="39"/>
                    </a:cubicBezTo>
                    <a:cubicBezTo>
                      <a:pt x="22" y="36"/>
                      <a:pt x="22" y="34"/>
                      <a:pt x="24" y="31"/>
                    </a:cubicBezTo>
                    <a:cubicBezTo>
                      <a:pt x="24" y="29"/>
                      <a:pt x="25" y="28"/>
                      <a:pt x="27" y="26"/>
                    </a:cubicBezTo>
                    <a:cubicBezTo>
                      <a:pt x="31" y="21"/>
                      <a:pt x="38" y="17"/>
                      <a:pt x="49" y="17"/>
                    </a:cubicBezTo>
                    <a:cubicBezTo>
                      <a:pt x="59" y="17"/>
                      <a:pt x="66" y="21"/>
                      <a:pt x="70" y="26"/>
                    </a:cubicBezTo>
                    <a:cubicBezTo>
                      <a:pt x="72" y="28"/>
                      <a:pt x="73" y="29"/>
                      <a:pt x="74" y="31"/>
                    </a:cubicBezTo>
                    <a:cubicBezTo>
                      <a:pt x="75" y="34"/>
                      <a:pt x="76" y="36"/>
                      <a:pt x="76" y="39"/>
                    </a:cubicBezTo>
                    <a:cubicBezTo>
                      <a:pt x="77" y="42"/>
                      <a:pt x="78" y="45"/>
                      <a:pt x="78" y="49"/>
                    </a:cubicBezTo>
                    <a:cubicBezTo>
                      <a:pt x="78" y="42"/>
                      <a:pt x="78" y="42"/>
                      <a:pt x="78" y="42"/>
                    </a:cubicBezTo>
                    <a:cubicBezTo>
                      <a:pt x="78" y="46"/>
                      <a:pt x="78" y="50"/>
                      <a:pt x="78" y="53"/>
                    </a:cubicBezTo>
                    <a:cubicBezTo>
                      <a:pt x="78" y="53"/>
                      <a:pt x="78" y="62"/>
                      <a:pt x="78" y="63"/>
                    </a:cubicBezTo>
                    <a:cubicBezTo>
                      <a:pt x="69" y="65"/>
                      <a:pt x="59" y="67"/>
                      <a:pt x="49" y="67"/>
                    </a:cubicBezTo>
                    <a:cubicBezTo>
                      <a:pt x="38" y="67"/>
                      <a:pt x="28" y="65"/>
                      <a:pt x="19" y="6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76" name="Rectangle 77">
                <a:extLst>
                  <a:ext uri="{FF2B5EF4-FFF2-40B4-BE49-F238E27FC236}">
                    <a16:creationId xmlns:a16="http://schemas.microsoft.com/office/drawing/2014/main" id="{6F9E4300-7CD1-4F07-9E9D-D3E0D8860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3" y="3345"/>
                <a:ext cx="41" cy="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77" name="Rectangle 78">
                <a:extLst>
                  <a:ext uri="{FF2B5EF4-FFF2-40B4-BE49-F238E27FC236}">
                    <a16:creationId xmlns:a16="http://schemas.microsoft.com/office/drawing/2014/main" id="{6E67B1E9-EEC4-4B2C-A3C0-E939A4FC7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7" y="3345"/>
                <a:ext cx="41" cy="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78" name="Freeform 79">
                <a:extLst>
                  <a:ext uri="{FF2B5EF4-FFF2-40B4-BE49-F238E27FC236}">
                    <a16:creationId xmlns:a16="http://schemas.microsoft.com/office/drawing/2014/main" id="{121E2BB6-E109-4634-B254-816C1780FC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4" y="3391"/>
                <a:ext cx="27" cy="8"/>
              </a:xfrm>
              <a:custGeom>
                <a:avLst/>
                <a:gdLst>
                  <a:gd name="T0" fmla="*/ 36 w 36"/>
                  <a:gd name="T1" fmla="*/ 6 h 12"/>
                  <a:gd name="T2" fmla="*/ 36 w 36"/>
                  <a:gd name="T3" fmla="*/ 6 h 12"/>
                  <a:gd name="T4" fmla="*/ 18 w 36"/>
                  <a:gd name="T5" fmla="*/ 12 h 12"/>
                  <a:gd name="T6" fmla="*/ 0 w 36"/>
                  <a:gd name="T7" fmla="*/ 6 h 12"/>
                  <a:gd name="T8" fmla="*/ 0 w 36"/>
                  <a:gd name="T9" fmla="*/ 6 h 12"/>
                  <a:gd name="T10" fmla="*/ 18 w 36"/>
                  <a:gd name="T11" fmla="*/ 0 h 12"/>
                  <a:gd name="T12" fmla="*/ 36 w 36"/>
                  <a:gd name="T13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2">
                    <a:moveTo>
                      <a:pt x="36" y="6"/>
                    </a:moveTo>
                    <a:cubicBezTo>
                      <a:pt x="36" y="6"/>
                      <a:pt x="36" y="6"/>
                      <a:pt x="36" y="6"/>
                    </a:cubicBezTo>
                    <a:cubicBezTo>
                      <a:pt x="36" y="10"/>
                      <a:pt x="28" y="12"/>
                      <a:pt x="18" y="12"/>
                    </a:cubicBezTo>
                    <a:cubicBezTo>
                      <a:pt x="9" y="12"/>
                      <a:pt x="1" y="10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8" y="0"/>
                      <a:pt x="18" y="0"/>
                    </a:cubicBezTo>
                    <a:cubicBezTo>
                      <a:pt x="28" y="0"/>
                      <a:pt x="36" y="3"/>
                      <a:pt x="36" y="6"/>
                    </a:cubicBezTo>
                    <a:close/>
                  </a:path>
                </a:pathLst>
              </a:custGeom>
              <a:solidFill>
                <a:srgbClr val="7A5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79" name="Freeform 80">
                <a:extLst>
                  <a:ext uri="{FF2B5EF4-FFF2-40B4-BE49-F238E27FC236}">
                    <a16:creationId xmlns:a16="http://schemas.microsoft.com/office/drawing/2014/main" id="{522B74D2-D9D5-4899-9A18-CB74BDB18C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3486"/>
                <a:ext cx="134" cy="168"/>
              </a:xfrm>
              <a:custGeom>
                <a:avLst/>
                <a:gdLst>
                  <a:gd name="T0" fmla="*/ 182 w 182"/>
                  <a:gd name="T1" fmla="*/ 0 h 227"/>
                  <a:gd name="T2" fmla="*/ 182 w 182"/>
                  <a:gd name="T3" fmla="*/ 3 h 227"/>
                  <a:gd name="T4" fmla="*/ 182 w 182"/>
                  <a:gd name="T5" fmla="*/ 3 h 227"/>
                  <a:gd name="T6" fmla="*/ 181 w 182"/>
                  <a:gd name="T7" fmla="*/ 10 h 227"/>
                  <a:gd name="T8" fmla="*/ 181 w 182"/>
                  <a:gd name="T9" fmla="*/ 11 h 227"/>
                  <a:gd name="T10" fmla="*/ 178 w 182"/>
                  <a:gd name="T11" fmla="*/ 36 h 227"/>
                  <a:gd name="T12" fmla="*/ 173 w 182"/>
                  <a:gd name="T13" fmla="*/ 77 h 227"/>
                  <a:gd name="T14" fmla="*/ 170 w 182"/>
                  <a:gd name="T15" fmla="*/ 96 h 227"/>
                  <a:gd name="T16" fmla="*/ 168 w 182"/>
                  <a:gd name="T17" fmla="*/ 111 h 227"/>
                  <a:gd name="T18" fmla="*/ 167 w 182"/>
                  <a:gd name="T19" fmla="*/ 116 h 227"/>
                  <a:gd name="T20" fmla="*/ 167 w 182"/>
                  <a:gd name="T21" fmla="*/ 117 h 227"/>
                  <a:gd name="T22" fmla="*/ 151 w 182"/>
                  <a:gd name="T23" fmla="*/ 221 h 227"/>
                  <a:gd name="T24" fmla="*/ 127 w 182"/>
                  <a:gd name="T25" fmla="*/ 224 h 227"/>
                  <a:gd name="T26" fmla="*/ 95 w 182"/>
                  <a:gd name="T27" fmla="*/ 227 h 227"/>
                  <a:gd name="T28" fmla="*/ 93 w 182"/>
                  <a:gd name="T29" fmla="*/ 227 h 227"/>
                  <a:gd name="T30" fmla="*/ 86 w 182"/>
                  <a:gd name="T31" fmla="*/ 227 h 227"/>
                  <a:gd name="T32" fmla="*/ 55 w 182"/>
                  <a:gd name="T33" fmla="*/ 225 h 227"/>
                  <a:gd name="T34" fmla="*/ 31 w 182"/>
                  <a:gd name="T35" fmla="*/ 222 h 227"/>
                  <a:gd name="T36" fmla="*/ 15 w 182"/>
                  <a:gd name="T37" fmla="*/ 117 h 227"/>
                  <a:gd name="T38" fmla="*/ 15 w 182"/>
                  <a:gd name="T39" fmla="*/ 116 h 227"/>
                  <a:gd name="T40" fmla="*/ 14 w 182"/>
                  <a:gd name="T41" fmla="*/ 111 h 227"/>
                  <a:gd name="T42" fmla="*/ 14 w 182"/>
                  <a:gd name="T43" fmla="*/ 110 h 227"/>
                  <a:gd name="T44" fmla="*/ 10 w 182"/>
                  <a:gd name="T45" fmla="*/ 78 h 227"/>
                  <a:gd name="T46" fmla="*/ 0 w 182"/>
                  <a:gd name="T47" fmla="*/ 3 h 227"/>
                  <a:gd name="T48" fmla="*/ 0 w 182"/>
                  <a:gd name="T49" fmla="*/ 3 h 227"/>
                  <a:gd name="T50" fmla="*/ 0 w 182"/>
                  <a:gd name="T51" fmla="*/ 0 h 227"/>
                  <a:gd name="T52" fmla="*/ 0 w 182"/>
                  <a:gd name="T53" fmla="*/ 0 h 227"/>
                  <a:gd name="T54" fmla="*/ 9 w 182"/>
                  <a:gd name="T55" fmla="*/ 11 h 227"/>
                  <a:gd name="T56" fmla="*/ 15 w 182"/>
                  <a:gd name="T57" fmla="*/ 19 h 227"/>
                  <a:gd name="T58" fmla="*/ 20 w 182"/>
                  <a:gd name="T59" fmla="*/ 25 h 227"/>
                  <a:gd name="T60" fmla="*/ 23 w 182"/>
                  <a:gd name="T61" fmla="*/ 30 h 227"/>
                  <a:gd name="T62" fmla="*/ 42 w 182"/>
                  <a:gd name="T63" fmla="*/ 54 h 227"/>
                  <a:gd name="T64" fmla="*/ 45 w 182"/>
                  <a:gd name="T65" fmla="*/ 58 h 227"/>
                  <a:gd name="T66" fmla="*/ 47 w 182"/>
                  <a:gd name="T67" fmla="*/ 61 h 227"/>
                  <a:gd name="T68" fmla="*/ 132 w 182"/>
                  <a:gd name="T69" fmla="*/ 61 h 227"/>
                  <a:gd name="T70" fmla="*/ 135 w 182"/>
                  <a:gd name="T71" fmla="*/ 57 h 227"/>
                  <a:gd name="T72" fmla="*/ 140 w 182"/>
                  <a:gd name="T73" fmla="*/ 51 h 227"/>
                  <a:gd name="T74" fmla="*/ 153 w 182"/>
                  <a:gd name="T75" fmla="*/ 35 h 227"/>
                  <a:gd name="T76" fmla="*/ 153 w 182"/>
                  <a:gd name="T77" fmla="*/ 35 h 227"/>
                  <a:gd name="T78" fmla="*/ 154 w 182"/>
                  <a:gd name="T79" fmla="*/ 33 h 227"/>
                  <a:gd name="T80" fmla="*/ 181 w 182"/>
                  <a:gd name="T81" fmla="*/ 2 h 227"/>
                  <a:gd name="T82" fmla="*/ 182 w 182"/>
                  <a:gd name="T83" fmla="*/ 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82" h="227">
                    <a:moveTo>
                      <a:pt x="182" y="0"/>
                    </a:moveTo>
                    <a:cubicBezTo>
                      <a:pt x="182" y="0"/>
                      <a:pt x="182" y="1"/>
                      <a:pt x="182" y="3"/>
                    </a:cubicBezTo>
                    <a:cubicBezTo>
                      <a:pt x="182" y="3"/>
                      <a:pt x="182" y="3"/>
                      <a:pt x="182" y="3"/>
                    </a:cubicBezTo>
                    <a:cubicBezTo>
                      <a:pt x="182" y="5"/>
                      <a:pt x="181" y="7"/>
                      <a:pt x="181" y="10"/>
                    </a:cubicBezTo>
                    <a:cubicBezTo>
                      <a:pt x="181" y="11"/>
                      <a:pt x="181" y="11"/>
                      <a:pt x="181" y="11"/>
                    </a:cubicBezTo>
                    <a:cubicBezTo>
                      <a:pt x="180" y="17"/>
                      <a:pt x="179" y="25"/>
                      <a:pt x="178" y="36"/>
                    </a:cubicBezTo>
                    <a:cubicBezTo>
                      <a:pt x="177" y="47"/>
                      <a:pt x="175" y="62"/>
                      <a:pt x="173" y="77"/>
                    </a:cubicBezTo>
                    <a:cubicBezTo>
                      <a:pt x="172" y="83"/>
                      <a:pt x="171" y="90"/>
                      <a:pt x="170" y="96"/>
                    </a:cubicBezTo>
                    <a:cubicBezTo>
                      <a:pt x="170" y="101"/>
                      <a:pt x="169" y="106"/>
                      <a:pt x="168" y="111"/>
                    </a:cubicBezTo>
                    <a:cubicBezTo>
                      <a:pt x="168" y="113"/>
                      <a:pt x="168" y="114"/>
                      <a:pt x="167" y="116"/>
                    </a:cubicBezTo>
                    <a:cubicBezTo>
                      <a:pt x="167" y="116"/>
                      <a:pt x="167" y="117"/>
                      <a:pt x="167" y="117"/>
                    </a:cubicBezTo>
                    <a:cubicBezTo>
                      <a:pt x="163" y="151"/>
                      <a:pt x="157" y="188"/>
                      <a:pt x="151" y="221"/>
                    </a:cubicBezTo>
                    <a:cubicBezTo>
                      <a:pt x="143" y="222"/>
                      <a:pt x="135" y="223"/>
                      <a:pt x="127" y="224"/>
                    </a:cubicBezTo>
                    <a:cubicBezTo>
                      <a:pt x="117" y="226"/>
                      <a:pt x="106" y="226"/>
                      <a:pt x="95" y="227"/>
                    </a:cubicBezTo>
                    <a:cubicBezTo>
                      <a:pt x="95" y="227"/>
                      <a:pt x="94" y="227"/>
                      <a:pt x="93" y="227"/>
                    </a:cubicBezTo>
                    <a:cubicBezTo>
                      <a:pt x="91" y="227"/>
                      <a:pt x="89" y="227"/>
                      <a:pt x="86" y="227"/>
                    </a:cubicBezTo>
                    <a:cubicBezTo>
                      <a:pt x="76" y="227"/>
                      <a:pt x="65" y="226"/>
                      <a:pt x="55" y="225"/>
                    </a:cubicBezTo>
                    <a:cubicBezTo>
                      <a:pt x="47" y="225"/>
                      <a:pt x="39" y="224"/>
                      <a:pt x="31" y="222"/>
                    </a:cubicBezTo>
                    <a:cubicBezTo>
                      <a:pt x="25" y="189"/>
                      <a:pt x="20" y="152"/>
                      <a:pt x="15" y="117"/>
                    </a:cubicBezTo>
                    <a:cubicBezTo>
                      <a:pt x="15" y="117"/>
                      <a:pt x="15" y="116"/>
                      <a:pt x="15" y="116"/>
                    </a:cubicBezTo>
                    <a:cubicBezTo>
                      <a:pt x="14" y="114"/>
                      <a:pt x="14" y="112"/>
                      <a:pt x="14" y="111"/>
                    </a:cubicBezTo>
                    <a:cubicBezTo>
                      <a:pt x="14" y="111"/>
                      <a:pt x="14" y="111"/>
                      <a:pt x="14" y="110"/>
                    </a:cubicBezTo>
                    <a:cubicBezTo>
                      <a:pt x="12" y="99"/>
                      <a:pt x="11" y="88"/>
                      <a:pt x="10" y="78"/>
                    </a:cubicBezTo>
                    <a:cubicBezTo>
                      <a:pt x="5" y="41"/>
                      <a:pt x="1" y="1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132" y="61"/>
                      <a:pt x="132" y="61"/>
                      <a:pt x="132" y="61"/>
                    </a:cubicBezTo>
                    <a:cubicBezTo>
                      <a:pt x="135" y="57"/>
                      <a:pt x="135" y="57"/>
                      <a:pt x="135" y="57"/>
                    </a:cubicBezTo>
                    <a:cubicBezTo>
                      <a:pt x="140" y="51"/>
                      <a:pt x="140" y="51"/>
                      <a:pt x="140" y="51"/>
                    </a:cubicBezTo>
                    <a:cubicBezTo>
                      <a:pt x="153" y="35"/>
                      <a:pt x="153" y="35"/>
                      <a:pt x="153" y="35"/>
                    </a:cubicBezTo>
                    <a:cubicBezTo>
                      <a:pt x="153" y="35"/>
                      <a:pt x="153" y="35"/>
                      <a:pt x="153" y="35"/>
                    </a:cubicBezTo>
                    <a:cubicBezTo>
                      <a:pt x="154" y="33"/>
                      <a:pt x="154" y="33"/>
                      <a:pt x="154" y="33"/>
                    </a:cubicBezTo>
                    <a:cubicBezTo>
                      <a:pt x="181" y="2"/>
                      <a:pt x="181" y="2"/>
                      <a:pt x="181" y="2"/>
                    </a:cubicBezTo>
                    <a:cubicBezTo>
                      <a:pt x="182" y="0"/>
                      <a:pt x="182" y="0"/>
                      <a:pt x="1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80" name="Freeform 81">
                <a:extLst>
                  <a:ext uri="{FF2B5EF4-FFF2-40B4-BE49-F238E27FC236}">
                    <a16:creationId xmlns:a16="http://schemas.microsoft.com/office/drawing/2014/main" id="{CE3AC1F3-B675-418C-8FF7-61D9CF4E6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2" y="3526"/>
                <a:ext cx="52" cy="128"/>
              </a:xfrm>
              <a:custGeom>
                <a:avLst/>
                <a:gdLst>
                  <a:gd name="T0" fmla="*/ 72 w 72"/>
                  <a:gd name="T1" fmla="*/ 170 h 173"/>
                  <a:gd name="T2" fmla="*/ 40 w 72"/>
                  <a:gd name="T3" fmla="*/ 173 h 173"/>
                  <a:gd name="T4" fmla="*/ 38 w 72"/>
                  <a:gd name="T5" fmla="*/ 173 h 173"/>
                  <a:gd name="T6" fmla="*/ 31 w 72"/>
                  <a:gd name="T7" fmla="*/ 173 h 173"/>
                  <a:gd name="T8" fmla="*/ 0 w 72"/>
                  <a:gd name="T9" fmla="*/ 171 h 173"/>
                  <a:gd name="T10" fmla="*/ 6 w 72"/>
                  <a:gd name="T11" fmla="*/ 104 h 173"/>
                  <a:gd name="T12" fmla="*/ 23 w 72"/>
                  <a:gd name="T13" fmla="*/ 68 h 173"/>
                  <a:gd name="T14" fmla="*/ 8 w 72"/>
                  <a:gd name="T15" fmla="*/ 45 h 173"/>
                  <a:gd name="T16" fmla="*/ 6 w 72"/>
                  <a:gd name="T17" fmla="*/ 40 h 173"/>
                  <a:gd name="T18" fmla="*/ 3 w 72"/>
                  <a:gd name="T19" fmla="*/ 31 h 173"/>
                  <a:gd name="T20" fmla="*/ 1 w 72"/>
                  <a:gd name="T21" fmla="*/ 25 h 173"/>
                  <a:gd name="T22" fmla="*/ 1 w 72"/>
                  <a:gd name="T23" fmla="*/ 24 h 173"/>
                  <a:gd name="T24" fmla="*/ 7 w 72"/>
                  <a:gd name="T25" fmla="*/ 20 h 173"/>
                  <a:gd name="T26" fmla="*/ 27 w 72"/>
                  <a:gd name="T27" fmla="*/ 8 h 173"/>
                  <a:gd name="T28" fmla="*/ 30 w 72"/>
                  <a:gd name="T29" fmla="*/ 7 h 173"/>
                  <a:gd name="T30" fmla="*/ 31 w 72"/>
                  <a:gd name="T31" fmla="*/ 7 h 173"/>
                  <a:gd name="T32" fmla="*/ 34 w 72"/>
                  <a:gd name="T33" fmla="*/ 6 h 173"/>
                  <a:gd name="T34" fmla="*/ 36 w 72"/>
                  <a:gd name="T35" fmla="*/ 5 h 173"/>
                  <a:gd name="T36" fmla="*/ 38 w 72"/>
                  <a:gd name="T37" fmla="*/ 4 h 173"/>
                  <a:gd name="T38" fmla="*/ 38 w 72"/>
                  <a:gd name="T39" fmla="*/ 4 h 173"/>
                  <a:gd name="T40" fmla="*/ 39 w 72"/>
                  <a:gd name="T41" fmla="*/ 4 h 173"/>
                  <a:gd name="T42" fmla="*/ 39 w 72"/>
                  <a:gd name="T43" fmla="*/ 4 h 173"/>
                  <a:gd name="T44" fmla="*/ 41 w 72"/>
                  <a:gd name="T45" fmla="*/ 4 h 173"/>
                  <a:gd name="T46" fmla="*/ 41 w 72"/>
                  <a:gd name="T47" fmla="*/ 4 h 173"/>
                  <a:gd name="T48" fmla="*/ 39 w 72"/>
                  <a:gd name="T49" fmla="*/ 5 h 173"/>
                  <a:gd name="T50" fmla="*/ 38 w 72"/>
                  <a:gd name="T51" fmla="*/ 5 h 173"/>
                  <a:gd name="T52" fmla="*/ 38 w 72"/>
                  <a:gd name="T53" fmla="*/ 5 h 173"/>
                  <a:gd name="T54" fmla="*/ 39 w 72"/>
                  <a:gd name="T55" fmla="*/ 5 h 173"/>
                  <a:gd name="T56" fmla="*/ 40 w 72"/>
                  <a:gd name="T57" fmla="*/ 5 h 173"/>
                  <a:gd name="T58" fmla="*/ 42 w 72"/>
                  <a:gd name="T59" fmla="*/ 7 h 173"/>
                  <a:gd name="T60" fmla="*/ 44 w 72"/>
                  <a:gd name="T61" fmla="*/ 7 h 173"/>
                  <a:gd name="T62" fmla="*/ 50 w 72"/>
                  <a:gd name="T63" fmla="*/ 10 h 173"/>
                  <a:gd name="T64" fmla="*/ 66 w 72"/>
                  <a:gd name="T65" fmla="*/ 19 h 173"/>
                  <a:gd name="T66" fmla="*/ 71 w 72"/>
                  <a:gd name="T67" fmla="*/ 24 h 173"/>
                  <a:gd name="T68" fmla="*/ 71 w 72"/>
                  <a:gd name="T69" fmla="*/ 26 h 173"/>
                  <a:gd name="T70" fmla="*/ 69 w 72"/>
                  <a:gd name="T71" fmla="*/ 31 h 173"/>
                  <a:gd name="T72" fmla="*/ 64 w 72"/>
                  <a:gd name="T73" fmla="*/ 45 h 173"/>
                  <a:gd name="T74" fmla="*/ 49 w 72"/>
                  <a:gd name="T75" fmla="*/ 68 h 173"/>
                  <a:gd name="T76" fmla="*/ 66 w 72"/>
                  <a:gd name="T77" fmla="*/ 104 h 173"/>
                  <a:gd name="T78" fmla="*/ 72 w 72"/>
                  <a:gd name="T79" fmla="*/ 17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2" h="173">
                    <a:moveTo>
                      <a:pt x="72" y="170"/>
                    </a:moveTo>
                    <a:cubicBezTo>
                      <a:pt x="62" y="172"/>
                      <a:pt x="51" y="172"/>
                      <a:pt x="40" y="173"/>
                    </a:cubicBezTo>
                    <a:cubicBezTo>
                      <a:pt x="40" y="173"/>
                      <a:pt x="39" y="173"/>
                      <a:pt x="38" y="173"/>
                    </a:cubicBezTo>
                    <a:cubicBezTo>
                      <a:pt x="36" y="173"/>
                      <a:pt x="34" y="173"/>
                      <a:pt x="31" y="173"/>
                    </a:cubicBezTo>
                    <a:cubicBezTo>
                      <a:pt x="21" y="173"/>
                      <a:pt x="10" y="172"/>
                      <a:pt x="0" y="171"/>
                    </a:cubicBezTo>
                    <a:cubicBezTo>
                      <a:pt x="2" y="135"/>
                      <a:pt x="6" y="104"/>
                      <a:pt x="6" y="104"/>
                    </a:cubicBezTo>
                    <a:cubicBezTo>
                      <a:pt x="7" y="88"/>
                      <a:pt x="23" y="68"/>
                      <a:pt x="23" y="68"/>
                    </a:cubicBezTo>
                    <a:cubicBezTo>
                      <a:pt x="17" y="63"/>
                      <a:pt x="12" y="54"/>
                      <a:pt x="8" y="45"/>
                    </a:cubicBezTo>
                    <a:cubicBezTo>
                      <a:pt x="8" y="43"/>
                      <a:pt x="7" y="42"/>
                      <a:pt x="6" y="40"/>
                    </a:cubicBezTo>
                    <a:cubicBezTo>
                      <a:pt x="5" y="37"/>
                      <a:pt x="4" y="34"/>
                      <a:pt x="3" y="31"/>
                    </a:cubicBezTo>
                    <a:cubicBezTo>
                      <a:pt x="2" y="29"/>
                      <a:pt x="2" y="27"/>
                      <a:pt x="1" y="25"/>
                    </a:cubicBezTo>
                    <a:cubicBezTo>
                      <a:pt x="1" y="25"/>
                      <a:pt x="1" y="24"/>
                      <a:pt x="1" y="24"/>
                    </a:cubicBezTo>
                    <a:cubicBezTo>
                      <a:pt x="1" y="24"/>
                      <a:pt x="3" y="23"/>
                      <a:pt x="7" y="20"/>
                    </a:cubicBezTo>
                    <a:cubicBezTo>
                      <a:pt x="11" y="17"/>
                      <a:pt x="19" y="12"/>
                      <a:pt x="27" y="8"/>
                    </a:cubicBezTo>
                    <a:cubicBezTo>
                      <a:pt x="28" y="8"/>
                      <a:pt x="29" y="8"/>
                      <a:pt x="30" y="7"/>
                    </a:cubicBezTo>
                    <a:cubicBezTo>
                      <a:pt x="30" y="7"/>
                      <a:pt x="31" y="7"/>
                      <a:pt x="31" y="7"/>
                    </a:cubicBezTo>
                    <a:cubicBezTo>
                      <a:pt x="32" y="6"/>
                      <a:pt x="33" y="6"/>
                      <a:pt x="34" y="6"/>
                    </a:cubicBezTo>
                    <a:cubicBezTo>
                      <a:pt x="34" y="5"/>
                      <a:pt x="35" y="5"/>
                      <a:pt x="36" y="5"/>
                    </a:cubicBezTo>
                    <a:cubicBezTo>
                      <a:pt x="37" y="5"/>
                      <a:pt x="37" y="5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4"/>
                      <a:pt x="38" y="4"/>
                      <a:pt x="39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51" y="0"/>
                      <a:pt x="45" y="2"/>
                      <a:pt x="41" y="4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0" y="4"/>
                      <a:pt x="39" y="5"/>
                      <a:pt x="39" y="5"/>
                    </a:cubicBezTo>
                    <a:cubicBezTo>
                      <a:pt x="39" y="5"/>
                      <a:pt x="38" y="5"/>
                      <a:pt x="38" y="5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8" y="5"/>
                      <a:pt x="38" y="5"/>
                      <a:pt x="39" y="5"/>
                    </a:cubicBezTo>
                    <a:cubicBezTo>
                      <a:pt x="39" y="5"/>
                      <a:pt x="39" y="5"/>
                      <a:pt x="40" y="5"/>
                    </a:cubicBezTo>
                    <a:cubicBezTo>
                      <a:pt x="40" y="6"/>
                      <a:pt x="41" y="6"/>
                      <a:pt x="42" y="7"/>
                    </a:cubicBezTo>
                    <a:cubicBezTo>
                      <a:pt x="43" y="7"/>
                      <a:pt x="43" y="7"/>
                      <a:pt x="44" y="7"/>
                    </a:cubicBezTo>
                    <a:cubicBezTo>
                      <a:pt x="46" y="8"/>
                      <a:pt x="48" y="9"/>
                      <a:pt x="50" y="10"/>
                    </a:cubicBezTo>
                    <a:cubicBezTo>
                      <a:pt x="55" y="13"/>
                      <a:pt x="62" y="16"/>
                      <a:pt x="66" y="19"/>
                    </a:cubicBezTo>
                    <a:cubicBezTo>
                      <a:pt x="68" y="21"/>
                      <a:pt x="70" y="23"/>
                      <a:pt x="71" y="24"/>
                    </a:cubicBezTo>
                    <a:cubicBezTo>
                      <a:pt x="71" y="24"/>
                      <a:pt x="71" y="25"/>
                      <a:pt x="71" y="26"/>
                    </a:cubicBezTo>
                    <a:cubicBezTo>
                      <a:pt x="70" y="27"/>
                      <a:pt x="70" y="29"/>
                      <a:pt x="69" y="31"/>
                    </a:cubicBezTo>
                    <a:cubicBezTo>
                      <a:pt x="68" y="35"/>
                      <a:pt x="66" y="40"/>
                      <a:pt x="64" y="45"/>
                    </a:cubicBezTo>
                    <a:cubicBezTo>
                      <a:pt x="60" y="54"/>
                      <a:pt x="55" y="63"/>
                      <a:pt x="49" y="68"/>
                    </a:cubicBezTo>
                    <a:cubicBezTo>
                      <a:pt x="49" y="68"/>
                      <a:pt x="66" y="88"/>
                      <a:pt x="66" y="104"/>
                    </a:cubicBezTo>
                    <a:cubicBezTo>
                      <a:pt x="66" y="104"/>
                      <a:pt x="70" y="134"/>
                      <a:pt x="72" y="170"/>
                    </a:cubicBezTo>
                    <a:close/>
                  </a:path>
                </a:pathLst>
              </a:custGeom>
              <a:solidFill>
                <a:srgbClr val="2A32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81" name="Freeform 82">
                <a:extLst>
                  <a:ext uri="{FF2B5EF4-FFF2-40B4-BE49-F238E27FC236}">
                    <a16:creationId xmlns:a16="http://schemas.microsoft.com/office/drawing/2014/main" id="{3B0975F7-F380-47AD-8338-0F1333E55C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0" y="3527"/>
                <a:ext cx="61" cy="45"/>
              </a:xfrm>
              <a:custGeom>
                <a:avLst/>
                <a:gdLst>
                  <a:gd name="T0" fmla="*/ 2 w 61"/>
                  <a:gd name="T1" fmla="*/ 45 h 45"/>
                  <a:gd name="T2" fmla="*/ 61 w 61"/>
                  <a:gd name="T3" fmla="*/ 3 h 45"/>
                  <a:gd name="T4" fmla="*/ 57 w 61"/>
                  <a:gd name="T5" fmla="*/ 1 h 45"/>
                  <a:gd name="T6" fmla="*/ 27 w 61"/>
                  <a:gd name="T7" fmla="*/ 0 h 45"/>
                  <a:gd name="T8" fmla="*/ 0 w 61"/>
                  <a:gd name="T9" fmla="*/ 30 h 45"/>
                  <a:gd name="T10" fmla="*/ 2 w 6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45">
                    <a:moveTo>
                      <a:pt x="2" y="45"/>
                    </a:moveTo>
                    <a:lnTo>
                      <a:pt x="61" y="3"/>
                    </a:lnTo>
                    <a:lnTo>
                      <a:pt x="57" y="1"/>
                    </a:lnTo>
                    <a:lnTo>
                      <a:pt x="27" y="0"/>
                    </a:lnTo>
                    <a:lnTo>
                      <a:pt x="0" y="30"/>
                    </a:lnTo>
                    <a:lnTo>
                      <a:pt x="2" y="45"/>
                    </a:lnTo>
                    <a:close/>
                  </a:path>
                </a:pathLst>
              </a:custGeom>
              <a:solidFill>
                <a:srgbClr val="D3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82" name="Freeform 83">
                <a:extLst>
                  <a:ext uri="{FF2B5EF4-FFF2-40B4-BE49-F238E27FC236}">
                    <a16:creationId xmlns:a16="http://schemas.microsoft.com/office/drawing/2014/main" id="{31304FAA-8C63-439E-B72A-AA09EB5CCF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6" y="3528"/>
                <a:ext cx="61" cy="45"/>
              </a:xfrm>
              <a:custGeom>
                <a:avLst/>
                <a:gdLst>
                  <a:gd name="T0" fmla="*/ 59 w 61"/>
                  <a:gd name="T1" fmla="*/ 45 h 45"/>
                  <a:gd name="T2" fmla="*/ 0 w 61"/>
                  <a:gd name="T3" fmla="*/ 3 h 45"/>
                  <a:gd name="T4" fmla="*/ 4 w 61"/>
                  <a:gd name="T5" fmla="*/ 1 h 45"/>
                  <a:gd name="T6" fmla="*/ 34 w 61"/>
                  <a:gd name="T7" fmla="*/ 0 h 45"/>
                  <a:gd name="T8" fmla="*/ 61 w 61"/>
                  <a:gd name="T9" fmla="*/ 30 h 45"/>
                  <a:gd name="T10" fmla="*/ 59 w 6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45">
                    <a:moveTo>
                      <a:pt x="59" y="45"/>
                    </a:moveTo>
                    <a:lnTo>
                      <a:pt x="0" y="3"/>
                    </a:lnTo>
                    <a:lnTo>
                      <a:pt x="4" y="1"/>
                    </a:lnTo>
                    <a:lnTo>
                      <a:pt x="34" y="0"/>
                    </a:lnTo>
                    <a:lnTo>
                      <a:pt x="61" y="30"/>
                    </a:lnTo>
                    <a:lnTo>
                      <a:pt x="59" y="45"/>
                    </a:lnTo>
                    <a:close/>
                  </a:path>
                </a:pathLst>
              </a:custGeom>
              <a:solidFill>
                <a:srgbClr val="D3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83" name="Freeform 84">
                <a:extLst>
                  <a:ext uri="{FF2B5EF4-FFF2-40B4-BE49-F238E27FC236}">
                    <a16:creationId xmlns:a16="http://schemas.microsoft.com/office/drawing/2014/main" id="{0568DA2C-CF60-49E2-B394-44FCC5C608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3480"/>
                <a:ext cx="69" cy="88"/>
              </a:xfrm>
              <a:custGeom>
                <a:avLst/>
                <a:gdLst>
                  <a:gd name="T0" fmla="*/ 8 w 94"/>
                  <a:gd name="T1" fmla="*/ 0 h 119"/>
                  <a:gd name="T2" fmla="*/ 94 w 94"/>
                  <a:gd name="T3" fmla="*/ 63 h 119"/>
                  <a:gd name="T4" fmla="*/ 94 w 94"/>
                  <a:gd name="T5" fmla="*/ 69 h 119"/>
                  <a:gd name="T6" fmla="*/ 14 w 94"/>
                  <a:gd name="T7" fmla="*/ 119 h 119"/>
                  <a:gd name="T8" fmla="*/ 0 w 94"/>
                  <a:gd name="T9" fmla="*/ 3 h 119"/>
                  <a:gd name="T10" fmla="*/ 8 w 94"/>
                  <a:gd name="T1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119">
                    <a:moveTo>
                      <a:pt x="8" y="0"/>
                    </a:moveTo>
                    <a:cubicBezTo>
                      <a:pt x="8" y="0"/>
                      <a:pt x="60" y="60"/>
                      <a:pt x="94" y="63"/>
                    </a:cubicBezTo>
                    <a:cubicBezTo>
                      <a:pt x="94" y="69"/>
                      <a:pt x="94" y="69"/>
                      <a:pt x="94" y="69"/>
                    </a:cubicBezTo>
                    <a:cubicBezTo>
                      <a:pt x="94" y="69"/>
                      <a:pt x="40" y="92"/>
                      <a:pt x="14" y="119"/>
                    </a:cubicBezTo>
                    <a:cubicBezTo>
                      <a:pt x="14" y="119"/>
                      <a:pt x="2" y="46"/>
                      <a:pt x="0" y="3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84" name="Freeform 85">
                <a:extLst>
                  <a:ext uri="{FF2B5EF4-FFF2-40B4-BE49-F238E27FC236}">
                    <a16:creationId xmlns:a16="http://schemas.microsoft.com/office/drawing/2014/main" id="{BCD4C697-41B9-439E-9E12-ECEC6AB7CD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7" y="3482"/>
                <a:ext cx="68" cy="86"/>
              </a:xfrm>
              <a:custGeom>
                <a:avLst/>
                <a:gdLst>
                  <a:gd name="T0" fmla="*/ 85 w 93"/>
                  <a:gd name="T1" fmla="*/ 0 h 117"/>
                  <a:gd name="T2" fmla="*/ 0 w 93"/>
                  <a:gd name="T3" fmla="*/ 61 h 117"/>
                  <a:gd name="T4" fmla="*/ 0 w 93"/>
                  <a:gd name="T5" fmla="*/ 67 h 117"/>
                  <a:gd name="T6" fmla="*/ 5 w 93"/>
                  <a:gd name="T7" fmla="*/ 69 h 117"/>
                  <a:gd name="T8" fmla="*/ 80 w 93"/>
                  <a:gd name="T9" fmla="*/ 117 h 117"/>
                  <a:gd name="T10" fmla="*/ 93 w 93"/>
                  <a:gd name="T11" fmla="*/ 1 h 117"/>
                  <a:gd name="T12" fmla="*/ 85 w 93"/>
                  <a:gd name="T13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117">
                    <a:moveTo>
                      <a:pt x="85" y="0"/>
                    </a:moveTo>
                    <a:cubicBezTo>
                      <a:pt x="85" y="0"/>
                      <a:pt x="34" y="58"/>
                      <a:pt x="0" y="61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7"/>
                      <a:pt x="1" y="67"/>
                      <a:pt x="5" y="69"/>
                    </a:cubicBezTo>
                    <a:cubicBezTo>
                      <a:pt x="19" y="75"/>
                      <a:pt x="58" y="95"/>
                      <a:pt x="80" y="117"/>
                    </a:cubicBezTo>
                    <a:cubicBezTo>
                      <a:pt x="80" y="117"/>
                      <a:pt x="92" y="44"/>
                      <a:pt x="93" y="1"/>
                    </a:cubicBez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85" name="Freeform 86">
                <a:extLst>
                  <a:ext uri="{FF2B5EF4-FFF2-40B4-BE49-F238E27FC236}">
                    <a16:creationId xmlns:a16="http://schemas.microsoft.com/office/drawing/2014/main" id="{CC3A5F8D-2A2E-42C5-B71B-E054420135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8" y="3325"/>
                <a:ext cx="36" cy="134"/>
              </a:xfrm>
              <a:custGeom>
                <a:avLst/>
                <a:gdLst>
                  <a:gd name="T0" fmla="*/ 49 w 49"/>
                  <a:gd name="T1" fmla="*/ 175 h 181"/>
                  <a:gd name="T2" fmla="*/ 10 w 49"/>
                  <a:gd name="T3" fmla="*/ 96 h 181"/>
                  <a:gd name="T4" fmla="*/ 10 w 49"/>
                  <a:gd name="T5" fmla="*/ 0 h 181"/>
                  <a:gd name="T6" fmla="*/ 0 w 49"/>
                  <a:gd name="T7" fmla="*/ 13 h 181"/>
                  <a:gd name="T8" fmla="*/ 5 w 49"/>
                  <a:gd name="T9" fmla="*/ 123 h 181"/>
                  <a:gd name="T10" fmla="*/ 24 w 49"/>
                  <a:gd name="T11" fmla="*/ 160 h 181"/>
                  <a:gd name="T12" fmla="*/ 44 w 49"/>
                  <a:gd name="T13" fmla="*/ 181 h 181"/>
                  <a:gd name="T14" fmla="*/ 49 w 49"/>
                  <a:gd name="T15" fmla="*/ 175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" h="181">
                    <a:moveTo>
                      <a:pt x="49" y="175"/>
                    </a:moveTo>
                    <a:cubicBezTo>
                      <a:pt x="26" y="157"/>
                      <a:pt x="10" y="127"/>
                      <a:pt x="10" y="96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5" y="123"/>
                      <a:pt x="5" y="123"/>
                      <a:pt x="5" y="123"/>
                    </a:cubicBezTo>
                    <a:cubicBezTo>
                      <a:pt x="24" y="160"/>
                      <a:pt x="24" y="160"/>
                      <a:pt x="24" y="160"/>
                    </a:cubicBezTo>
                    <a:cubicBezTo>
                      <a:pt x="44" y="181"/>
                      <a:pt x="44" y="181"/>
                      <a:pt x="44" y="181"/>
                    </a:cubicBezTo>
                    <a:lnTo>
                      <a:pt x="49" y="1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86" name="Freeform 87">
                <a:extLst>
                  <a:ext uri="{FF2B5EF4-FFF2-40B4-BE49-F238E27FC236}">
                    <a16:creationId xmlns:a16="http://schemas.microsoft.com/office/drawing/2014/main" id="{F2288A60-41C3-4975-B8F8-80ABC54EF3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" y="3328"/>
                <a:ext cx="43" cy="134"/>
              </a:xfrm>
              <a:custGeom>
                <a:avLst/>
                <a:gdLst>
                  <a:gd name="T0" fmla="*/ 0 w 58"/>
                  <a:gd name="T1" fmla="*/ 172 h 180"/>
                  <a:gd name="T2" fmla="*/ 44 w 58"/>
                  <a:gd name="T3" fmla="*/ 91 h 180"/>
                  <a:gd name="T4" fmla="*/ 44 w 58"/>
                  <a:gd name="T5" fmla="*/ 0 h 180"/>
                  <a:gd name="T6" fmla="*/ 58 w 58"/>
                  <a:gd name="T7" fmla="*/ 7 h 180"/>
                  <a:gd name="T8" fmla="*/ 50 w 58"/>
                  <a:gd name="T9" fmla="*/ 118 h 180"/>
                  <a:gd name="T10" fmla="*/ 31 w 58"/>
                  <a:gd name="T11" fmla="*/ 155 h 180"/>
                  <a:gd name="T12" fmla="*/ 4 w 58"/>
                  <a:gd name="T13" fmla="*/ 180 h 180"/>
                  <a:gd name="T14" fmla="*/ 0 w 58"/>
                  <a:gd name="T15" fmla="*/ 172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180">
                    <a:moveTo>
                      <a:pt x="0" y="172"/>
                    </a:moveTo>
                    <a:cubicBezTo>
                      <a:pt x="23" y="154"/>
                      <a:pt x="44" y="122"/>
                      <a:pt x="44" y="91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58" y="7"/>
                      <a:pt x="58" y="7"/>
                      <a:pt x="58" y="7"/>
                    </a:cubicBezTo>
                    <a:cubicBezTo>
                      <a:pt x="50" y="118"/>
                      <a:pt x="50" y="118"/>
                      <a:pt x="50" y="118"/>
                    </a:cubicBezTo>
                    <a:cubicBezTo>
                      <a:pt x="31" y="155"/>
                      <a:pt x="31" y="155"/>
                      <a:pt x="31" y="155"/>
                    </a:cubicBezTo>
                    <a:cubicBezTo>
                      <a:pt x="4" y="180"/>
                      <a:pt x="4" y="180"/>
                      <a:pt x="4" y="180"/>
                    </a:cubicBezTo>
                    <a:lnTo>
                      <a:pt x="0" y="17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87" name="Freeform 88">
                <a:extLst>
                  <a:ext uri="{FF2B5EF4-FFF2-40B4-BE49-F238E27FC236}">
                    <a16:creationId xmlns:a16="http://schemas.microsoft.com/office/drawing/2014/main" id="{15E3A44E-56C9-4F1A-9549-E524369692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7" y="3243"/>
                <a:ext cx="96" cy="100"/>
              </a:xfrm>
              <a:custGeom>
                <a:avLst/>
                <a:gdLst>
                  <a:gd name="T0" fmla="*/ 124 w 131"/>
                  <a:gd name="T1" fmla="*/ 86 h 135"/>
                  <a:gd name="T2" fmla="*/ 101 w 131"/>
                  <a:gd name="T3" fmla="*/ 135 h 135"/>
                  <a:gd name="T4" fmla="*/ 0 w 131"/>
                  <a:gd name="T5" fmla="*/ 88 h 135"/>
                  <a:gd name="T6" fmla="*/ 99 w 131"/>
                  <a:gd name="T7" fmla="*/ 0 h 135"/>
                  <a:gd name="T8" fmla="*/ 124 w 131"/>
                  <a:gd name="T9" fmla="*/ 8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35">
                    <a:moveTo>
                      <a:pt x="124" y="86"/>
                    </a:moveTo>
                    <a:cubicBezTo>
                      <a:pt x="121" y="100"/>
                      <a:pt x="101" y="135"/>
                      <a:pt x="101" y="135"/>
                    </a:cubicBezTo>
                    <a:cubicBezTo>
                      <a:pt x="101" y="114"/>
                      <a:pt x="48" y="108"/>
                      <a:pt x="0" y="88"/>
                    </a:cubicBezTo>
                    <a:cubicBezTo>
                      <a:pt x="60" y="80"/>
                      <a:pt x="107" y="20"/>
                      <a:pt x="99" y="0"/>
                    </a:cubicBezTo>
                    <a:cubicBezTo>
                      <a:pt x="128" y="20"/>
                      <a:pt x="131" y="51"/>
                      <a:pt x="124" y="86"/>
                    </a:cubicBezTo>
                    <a:close/>
                  </a:path>
                </a:pathLst>
              </a:custGeom>
              <a:solidFill>
                <a:srgbClr val="505050">
                  <a:lumMod val="7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88" name="Freeform 89">
                <a:extLst>
                  <a:ext uri="{FF2B5EF4-FFF2-40B4-BE49-F238E27FC236}">
                    <a16:creationId xmlns:a16="http://schemas.microsoft.com/office/drawing/2014/main" id="{F0E15404-862C-4C33-AD66-BE9B35AAD5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0" y="3215"/>
                <a:ext cx="180" cy="128"/>
              </a:xfrm>
              <a:custGeom>
                <a:avLst/>
                <a:gdLst>
                  <a:gd name="T0" fmla="*/ 132 w 246"/>
                  <a:gd name="T1" fmla="*/ 126 h 173"/>
                  <a:gd name="T2" fmla="*/ 35 w 246"/>
                  <a:gd name="T3" fmla="*/ 173 h 173"/>
                  <a:gd name="T4" fmla="*/ 13 w 246"/>
                  <a:gd name="T5" fmla="*/ 124 h 173"/>
                  <a:gd name="T6" fmla="*/ 126 w 246"/>
                  <a:gd name="T7" fmla="*/ 0 h 173"/>
                  <a:gd name="T8" fmla="*/ 143 w 246"/>
                  <a:gd name="T9" fmla="*/ 0 h 173"/>
                  <a:gd name="T10" fmla="*/ 231 w 246"/>
                  <a:gd name="T11" fmla="*/ 34 h 173"/>
                  <a:gd name="T12" fmla="*/ 231 w 246"/>
                  <a:gd name="T13" fmla="*/ 34 h 173"/>
                  <a:gd name="T14" fmla="*/ 132 w 246"/>
                  <a:gd name="T15" fmla="*/ 126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173">
                    <a:moveTo>
                      <a:pt x="132" y="126"/>
                    </a:moveTo>
                    <a:cubicBezTo>
                      <a:pt x="81" y="133"/>
                      <a:pt x="35" y="156"/>
                      <a:pt x="35" y="173"/>
                    </a:cubicBezTo>
                    <a:cubicBezTo>
                      <a:pt x="35" y="173"/>
                      <a:pt x="16" y="138"/>
                      <a:pt x="13" y="124"/>
                    </a:cubicBezTo>
                    <a:cubicBezTo>
                      <a:pt x="0" y="67"/>
                      <a:pt x="72" y="0"/>
                      <a:pt x="126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70" y="0"/>
                      <a:pt x="212" y="16"/>
                      <a:pt x="231" y="34"/>
                    </a:cubicBezTo>
                    <a:cubicBezTo>
                      <a:pt x="231" y="34"/>
                      <a:pt x="231" y="34"/>
                      <a:pt x="231" y="34"/>
                    </a:cubicBezTo>
                    <a:cubicBezTo>
                      <a:pt x="246" y="59"/>
                      <a:pt x="208" y="115"/>
                      <a:pt x="132" y="12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</p:grpSp>
      </p:grpSp>
      <p:grpSp>
        <p:nvGrpSpPr>
          <p:cNvPr id="89" name="Group 458">
            <a:extLst>
              <a:ext uri="{FF2B5EF4-FFF2-40B4-BE49-F238E27FC236}">
                <a16:creationId xmlns:a16="http://schemas.microsoft.com/office/drawing/2014/main" id="{DE5F8B39-B697-435E-BC88-9B3DEE42BE9C}"/>
              </a:ext>
            </a:extLst>
          </p:cNvPr>
          <p:cNvGrpSpPr/>
          <p:nvPr/>
        </p:nvGrpSpPr>
        <p:grpSpPr>
          <a:xfrm>
            <a:off x="5471115" y="1394462"/>
            <a:ext cx="1097499" cy="1424034"/>
            <a:chOff x="10333851" y="2366989"/>
            <a:chExt cx="833437" cy="1081406"/>
          </a:xfrm>
        </p:grpSpPr>
        <p:sp>
          <p:nvSpPr>
            <p:cNvPr id="90" name="TextBox 459">
              <a:extLst>
                <a:ext uri="{FF2B5EF4-FFF2-40B4-BE49-F238E27FC236}">
                  <a16:creationId xmlns:a16="http://schemas.microsoft.com/office/drawing/2014/main" id="{9E3DD6F7-CE2A-461C-97CC-F3D3311F81AD}"/>
                </a:ext>
              </a:extLst>
            </p:cNvPr>
            <p:cNvSpPr txBox="1"/>
            <p:nvPr/>
          </p:nvSpPr>
          <p:spPr>
            <a:xfrm>
              <a:off x="10472415" y="3361722"/>
              <a:ext cx="556313" cy="86673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 algn="ctr" defTabSz="685343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4" kern="0" dirty="0" err="1">
                  <a:solidFill>
                    <a:srgbClr val="505050"/>
                  </a:solidFill>
                </a:rPr>
                <a:t>Businessexpertin</a:t>
              </a:r>
              <a:endParaRPr lang="en-US" sz="824" kern="0" dirty="0">
                <a:solidFill>
                  <a:srgbClr val="505050"/>
                </a:solidFill>
              </a:endParaRPr>
            </a:p>
          </p:txBody>
        </p:sp>
        <p:grpSp>
          <p:nvGrpSpPr>
            <p:cNvPr id="91" name="Group 170">
              <a:extLst>
                <a:ext uri="{FF2B5EF4-FFF2-40B4-BE49-F238E27FC236}">
                  <a16:creationId xmlns:a16="http://schemas.microsoft.com/office/drawing/2014/main" id="{7D7F0E8E-A569-4B55-929E-B75F1365A3A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333851" y="2366989"/>
              <a:ext cx="833437" cy="838200"/>
              <a:chOff x="6767" y="1198"/>
              <a:chExt cx="525" cy="528"/>
            </a:xfrm>
          </p:grpSpPr>
          <p:sp>
            <p:nvSpPr>
              <p:cNvPr id="92" name="AutoShape 169">
                <a:extLst>
                  <a:ext uri="{FF2B5EF4-FFF2-40B4-BE49-F238E27FC236}">
                    <a16:creationId xmlns:a16="http://schemas.microsoft.com/office/drawing/2014/main" id="{1D38E0CA-D24B-4EE8-AA07-EDB0A96136C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6767" y="1198"/>
                <a:ext cx="525" cy="5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93" name="Oval 171">
                <a:extLst>
                  <a:ext uri="{FF2B5EF4-FFF2-40B4-BE49-F238E27FC236}">
                    <a16:creationId xmlns:a16="http://schemas.microsoft.com/office/drawing/2014/main" id="{130DD1DD-20B2-4065-8AF4-64B9F0FF9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8" y="1199"/>
                <a:ext cx="523" cy="528"/>
              </a:xfrm>
              <a:prstGeom prst="ellipse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94" name="Freeform 172">
                <a:extLst>
                  <a:ext uri="{FF2B5EF4-FFF2-40B4-BE49-F238E27FC236}">
                    <a16:creationId xmlns:a16="http://schemas.microsoft.com/office/drawing/2014/main" id="{8A7890F6-EC7D-4486-A932-4E2FF5DE6D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9" y="1288"/>
                <a:ext cx="269" cy="290"/>
              </a:xfrm>
              <a:custGeom>
                <a:avLst/>
                <a:gdLst>
                  <a:gd name="T0" fmla="*/ 365 w 365"/>
                  <a:gd name="T1" fmla="*/ 380 h 391"/>
                  <a:gd name="T2" fmla="*/ 273 w 365"/>
                  <a:gd name="T3" fmla="*/ 56 h 391"/>
                  <a:gd name="T4" fmla="*/ 264 w 365"/>
                  <a:gd name="T5" fmla="*/ 55 h 391"/>
                  <a:gd name="T6" fmla="*/ 178 w 365"/>
                  <a:gd name="T7" fmla="*/ 0 h 391"/>
                  <a:gd name="T8" fmla="*/ 175 w 365"/>
                  <a:gd name="T9" fmla="*/ 0 h 391"/>
                  <a:gd name="T10" fmla="*/ 0 w 365"/>
                  <a:gd name="T11" fmla="*/ 378 h 391"/>
                  <a:gd name="T12" fmla="*/ 177 w 365"/>
                  <a:gd name="T13" fmla="*/ 391 h 391"/>
                  <a:gd name="T14" fmla="*/ 365 w 365"/>
                  <a:gd name="T15" fmla="*/ 380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5" h="391">
                    <a:moveTo>
                      <a:pt x="365" y="380"/>
                    </a:moveTo>
                    <a:cubicBezTo>
                      <a:pt x="334" y="263"/>
                      <a:pt x="302" y="127"/>
                      <a:pt x="273" y="56"/>
                    </a:cubicBezTo>
                    <a:cubicBezTo>
                      <a:pt x="266" y="41"/>
                      <a:pt x="272" y="67"/>
                      <a:pt x="264" y="55"/>
                    </a:cubicBezTo>
                    <a:cubicBezTo>
                      <a:pt x="245" y="25"/>
                      <a:pt x="218" y="6"/>
                      <a:pt x="178" y="0"/>
                    </a:cubicBezTo>
                    <a:cubicBezTo>
                      <a:pt x="175" y="0"/>
                      <a:pt x="175" y="0"/>
                      <a:pt x="175" y="0"/>
                    </a:cubicBezTo>
                    <a:cubicBezTo>
                      <a:pt x="24" y="22"/>
                      <a:pt x="55" y="168"/>
                      <a:pt x="0" y="378"/>
                    </a:cubicBezTo>
                    <a:cubicBezTo>
                      <a:pt x="177" y="391"/>
                      <a:pt x="177" y="391"/>
                      <a:pt x="177" y="391"/>
                    </a:cubicBezTo>
                    <a:lnTo>
                      <a:pt x="365" y="3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95" name="Freeform 173">
                <a:extLst>
                  <a:ext uri="{FF2B5EF4-FFF2-40B4-BE49-F238E27FC236}">
                    <a16:creationId xmlns:a16="http://schemas.microsoft.com/office/drawing/2014/main" id="{1CF4BFEF-159F-4820-BF68-824829E4DC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33" y="1519"/>
                <a:ext cx="163" cy="129"/>
              </a:xfrm>
              <a:custGeom>
                <a:avLst/>
                <a:gdLst>
                  <a:gd name="T0" fmla="*/ 134 w 163"/>
                  <a:gd name="T1" fmla="*/ 129 h 129"/>
                  <a:gd name="T2" fmla="*/ 0 w 163"/>
                  <a:gd name="T3" fmla="*/ 78 h 129"/>
                  <a:gd name="T4" fmla="*/ 30 w 163"/>
                  <a:gd name="T5" fmla="*/ 0 h 129"/>
                  <a:gd name="T6" fmla="*/ 163 w 163"/>
                  <a:gd name="T7" fmla="*/ 51 h 129"/>
                  <a:gd name="T8" fmla="*/ 134 w 163"/>
                  <a:gd name="T9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129">
                    <a:moveTo>
                      <a:pt x="134" y="129"/>
                    </a:moveTo>
                    <a:lnTo>
                      <a:pt x="0" y="78"/>
                    </a:lnTo>
                    <a:lnTo>
                      <a:pt x="30" y="0"/>
                    </a:lnTo>
                    <a:lnTo>
                      <a:pt x="163" y="51"/>
                    </a:lnTo>
                    <a:lnTo>
                      <a:pt x="134" y="129"/>
                    </a:lnTo>
                    <a:close/>
                  </a:path>
                </a:pathLst>
              </a:custGeom>
              <a:solidFill>
                <a:srgbClr val="0066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96" name="Freeform 174">
                <a:extLst>
                  <a:ext uri="{FF2B5EF4-FFF2-40B4-BE49-F238E27FC236}">
                    <a16:creationId xmlns:a16="http://schemas.microsoft.com/office/drawing/2014/main" id="{9BF4D817-8B91-4474-AD37-4934ECF91C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7" y="1575"/>
                <a:ext cx="75" cy="116"/>
              </a:xfrm>
              <a:custGeom>
                <a:avLst/>
                <a:gdLst>
                  <a:gd name="T0" fmla="*/ 29 w 101"/>
                  <a:gd name="T1" fmla="*/ 151 h 157"/>
                  <a:gd name="T2" fmla="*/ 19 w 101"/>
                  <a:gd name="T3" fmla="*/ 157 h 157"/>
                  <a:gd name="T4" fmla="*/ 16 w 101"/>
                  <a:gd name="T5" fmla="*/ 138 h 157"/>
                  <a:gd name="T6" fmla="*/ 9 w 101"/>
                  <a:gd name="T7" fmla="*/ 95 h 157"/>
                  <a:gd name="T8" fmla="*/ 8 w 101"/>
                  <a:gd name="T9" fmla="*/ 92 h 157"/>
                  <a:gd name="T10" fmla="*/ 7 w 101"/>
                  <a:gd name="T11" fmla="*/ 86 h 157"/>
                  <a:gd name="T12" fmla="*/ 2 w 101"/>
                  <a:gd name="T13" fmla="*/ 54 h 157"/>
                  <a:gd name="T14" fmla="*/ 7 w 101"/>
                  <a:gd name="T15" fmla="*/ 24 h 157"/>
                  <a:gd name="T16" fmla="*/ 39 w 101"/>
                  <a:gd name="T17" fmla="*/ 1 h 157"/>
                  <a:gd name="T18" fmla="*/ 63 w 101"/>
                  <a:gd name="T19" fmla="*/ 4 h 157"/>
                  <a:gd name="T20" fmla="*/ 91 w 101"/>
                  <a:gd name="T21" fmla="*/ 39 h 157"/>
                  <a:gd name="T22" fmla="*/ 92 w 101"/>
                  <a:gd name="T23" fmla="*/ 40 h 157"/>
                  <a:gd name="T24" fmla="*/ 97 w 101"/>
                  <a:gd name="T25" fmla="*/ 71 h 157"/>
                  <a:gd name="T26" fmla="*/ 98 w 101"/>
                  <a:gd name="T27" fmla="*/ 79 h 157"/>
                  <a:gd name="T28" fmla="*/ 101 w 101"/>
                  <a:gd name="T29" fmla="*/ 91 h 157"/>
                  <a:gd name="T30" fmla="*/ 29 w 101"/>
                  <a:gd name="T31" fmla="*/ 151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1" h="157">
                    <a:moveTo>
                      <a:pt x="29" y="151"/>
                    </a:moveTo>
                    <a:cubicBezTo>
                      <a:pt x="26" y="153"/>
                      <a:pt x="23" y="155"/>
                      <a:pt x="19" y="157"/>
                    </a:cubicBezTo>
                    <a:cubicBezTo>
                      <a:pt x="18" y="150"/>
                      <a:pt x="17" y="144"/>
                      <a:pt x="16" y="138"/>
                    </a:cubicBezTo>
                    <a:cubicBezTo>
                      <a:pt x="14" y="123"/>
                      <a:pt x="11" y="108"/>
                      <a:pt x="9" y="95"/>
                    </a:cubicBezTo>
                    <a:cubicBezTo>
                      <a:pt x="9" y="94"/>
                      <a:pt x="8" y="93"/>
                      <a:pt x="8" y="92"/>
                    </a:cubicBezTo>
                    <a:cubicBezTo>
                      <a:pt x="8" y="90"/>
                      <a:pt x="8" y="88"/>
                      <a:pt x="7" y="86"/>
                    </a:cubicBezTo>
                    <a:cubicBezTo>
                      <a:pt x="5" y="75"/>
                      <a:pt x="3" y="64"/>
                      <a:pt x="2" y="54"/>
                    </a:cubicBezTo>
                    <a:cubicBezTo>
                      <a:pt x="0" y="43"/>
                      <a:pt x="2" y="33"/>
                      <a:pt x="7" y="24"/>
                    </a:cubicBezTo>
                    <a:cubicBezTo>
                      <a:pt x="13" y="12"/>
                      <a:pt x="25" y="4"/>
                      <a:pt x="39" y="1"/>
                    </a:cubicBezTo>
                    <a:cubicBezTo>
                      <a:pt x="47" y="0"/>
                      <a:pt x="55" y="1"/>
                      <a:pt x="63" y="4"/>
                    </a:cubicBezTo>
                    <a:cubicBezTo>
                      <a:pt x="77" y="9"/>
                      <a:pt x="89" y="22"/>
                      <a:pt x="91" y="39"/>
                    </a:cubicBezTo>
                    <a:cubicBezTo>
                      <a:pt x="91" y="39"/>
                      <a:pt x="91" y="39"/>
                      <a:pt x="92" y="40"/>
                    </a:cubicBezTo>
                    <a:cubicBezTo>
                      <a:pt x="93" y="49"/>
                      <a:pt x="95" y="60"/>
                      <a:pt x="97" y="71"/>
                    </a:cubicBezTo>
                    <a:cubicBezTo>
                      <a:pt x="97" y="73"/>
                      <a:pt x="98" y="76"/>
                      <a:pt x="98" y="79"/>
                    </a:cubicBezTo>
                    <a:cubicBezTo>
                      <a:pt x="99" y="83"/>
                      <a:pt x="100" y="87"/>
                      <a:pt x="101" y="91"/>
                    </a:cubicBezTo>
                    <a:cubicBezTo>
                      <a:pt x="79" y="114"/>
                      <a:pt x="55" y="134"/>
                      <a:pt x="29" y="151"/>
                    </a:cubicBezTo>
                    <a:close/>
                  </a:path>
                </a:pathLst>
              </a:custGeom>
              <a:solidFill>
                <a:srgbClr val="F9CC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97" name="Freeform 175">
                <a:extLst>
                  <a:ext uri="{FF2B5EF4-FFF2-40B4-BE49-F238E27FC236}">
                    <a16:creationId xmlns:a16="http://schemas.microsoft.com/office/drawing/2014/main" id="{3625053B-9E39-4C83-B0FD-0DFE9943F7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9" y="1603"/>
                <a:ext cx="78" cy="88"/>
              </a:xfrm>
              <a:custGeom>
                <a:avLst/>
                <a:gdLst>
                  <a:gd name="T0" fmla="*/ 99 w 106"/>
                  <a:gd name="T1" fmla="*/ 3 h 119"/>
                  <a:gd name="T2" fmla="*/ 106 w 106"/>
                  <a:gd name="T3" fmla="*/ 44 h 119"/>
                  <a:gd name="T4" fmla="*/ 98 w 106"/>
                  <a:gd name="T5" fmla="*/ 53 h 119"/>
                  <a:gd name="T6" fmla="*/ 26 w 106"/>
                  <a:gd name="T7" fmla="*/ 113 h 119"/>
                  <a:gd name="T8" fmla="*/ 16 w 106"/>
                  <a:gd name="T9" fmla="*/ 119 h 119"/>
                  <a:gd name="T10" fmla="*/ 16 w 106"/>
                  <a:gd name="T11" fmla="*/ 119 h 119"/>
                  <a:gd name="T12" fmla="*/ 13 w 106"/>
                  <a:gd name="T13" fmla="*/ 100 h 119"/>
                  <a:gd name="T14" fmla="*/ 6 w 106"/>
                  <a:gd name="T15" fmla="*/ 54 h 119"/>
                  <a:gd name="T16" fmla="*/ 5 w 106"/>
                  <a:gd name="T17" fmla="*/ 49 h 119"/>
                  <a:gd name="T18" fmla="*/ 0 w 106"/>
                  <a:gd name="T19" fmla="*/ 16 h 119"/>
                  <a:gd name="T20" fmla="*/ 31 w 106"/>
                  <a:gd name="T21" fmla="*/ 11 h 119"/>
                  <a:gd name="T22" fmla="*/ 43 w 106"/>
                  <a:gd name="T23" fmla="*/ 9 h 119"/>
                  <a:gd name="T24" fmla="*/ 89 w 106"/>
                  <a:gd name="T25" fmla="*/ 2 h 119"/>
                  <a:gd name="T26" fmla="*/ 99 w 106"/>
                  <a:gd name="T27" fmla="*/ 0 h 119"/>
                  <a:gd name="T28" fmla="*/ 99 w 106"/>
                  <a:gd name="T29" fmla="*/ 3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19">
                    <a:moveTo>
                      <a:pt x="99" y="3"/>
                    </a:moveTo>
                    <a:cubicBezTo>
                      <a:pt x="101" y="14"/>
                      <a:pt x="104" y="28"/>
                      <a:pt x="106" y="44"/>
                    </a:cubicBezTo>
                    <a:cubicBezTo>
                      <a:pt x="103" y="47"/>
                      <a:pt x="100" y="50"/>
                      <a:pt x="98" y="53"/>
                    </a:cubicBezTo>
                    <a:cubicBezTo>
                      <a:pt x="76" y="76"/>
                      <a:pt x="52" y="96"/>
                      <a:pt x="26" y="113"/>
                    </a:cubicBezTo>
                    <a:cubicBezTo>
                      <a:pt x="23" y="115"/>
                      <a:pt x="20" y="117"/>
                      <a:pt x="16" y="119"/>
                    </a:cubicBezTo>
                    <a:cubicBezTo>
                      <a:pt x="16" y="119"/>
                      <a:pt x="16" y="119"/>
                      <a:pt x="16" y="119"/>
                    </a:cubicBezTo>
                    <a:cubicBezTo>
                      <a:pt x="15" y="113"/>
                      <a:pt x="14" y="106"/>
                      <a:pt x="13" y="100"/>
                    </a:cubicBezTo>
                    <a:cubicBezTo>
                      <a:pt x="11" y="84"/>
                      <a:pt x="8" y="68"/>
                      <a:pt x="6" y="54"/>
                    </a:cubicBezTo>
                    <a:cubicBezTo>
                      <a:pt x="6" y="52"/>
                      <a:pt x="6" y="51"/>
                      <a:pt x="5" y="49"/>
                    </a:cubicBezTo>
                    <a:cubicBezTo>
                      <a:pt x="3" y="32"/>
                      <a:pt x="1" y="20"/>
                      <a:pt x="0" y="16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89" y="2"/>
                      <a:pt x="89" y="2"/>
                      <a:pt x="89" y="2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9" y="1"/>
                      <a:pt x="99" y="2"/>
                      <a:pt x="99" y="3"/>
                    </a:cubicBezTo>
                    <a:close/>
                  </a:path>
                </a:pathLst>
              </a:custGeom>
              <a:solidFill>
                <a:srgbClr val="0066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99" name="Freeform 176">
                <a:extLst>
                  <a:ext uri="{FF2B5EF4-FFF2-40B4-BE49-F238E27FC236}">
                    <a16:creationId xmlns:a16="http://schemas.microsoft.com/office/drawing/2014/main" id="{BAC033C5-431B-40A9-94A4-DE76A4CF6C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5" y="1563"/>
                <a:ext cx="92" cy="92"/>
              </a:xfrm>
              <a:custGeom>
                <a:avLst/>
                <a:gdLst>
                  <a:gd name="T0" fmla="*/ 8 w 125"/>
                  <a:gd name="T1" fmla="*/ 48 h 124"/>
                  <a:gd name="T2" fmla="*/ 48 w 125"/>
                  <a:gd name="T3" fmla="*/ 116 h 124"/>
                  <a:gd name="T4" fmla="*/ 117 w 125"/>
                  <a:gd name="T5" fmla="*/ 77 h 124"/>
                  <a:gd name="T6" fmla="*/ 77 w 125"/>
                  <a:gd name="T7" fmla="*/ 8 h 124"/>
                  <a:gd name="T8" fmla="*/ 8 w 125"/>
                  <a:gd name="T9" fmla="*/ 48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4">
                    <a:moveTo>
                      <a:pt x="8" y="48"/>
                    </a:moveTo>
                    <a:cubicBezTo>
                      <a:pt x="0" y="78"/>
                      <a:pt x="18" y="108"/>
                      <a:pt x="48" y="116"/>
                    </a:cubicBezTo>
                    <a:cubicBezTo>
                      <a:pt x="78" y="124"/>
                      <a:pt x="109" y="106"/>
                      <a:pt x="117" y="77"/>
                    </a:cubicBezTo>
                    <a:cubicBezTo>
                      <a:pt x="125" y="47"/>
                      <a:pt x="107" y="16"/>
                      <a:pt x="77" y="8"/>
                    </a:cubicBezTo>
                    <a:cubicBezTo>
                      <a:pt x="47" y="0"/>
                      <a:pt x="16" y="18"/>
                      <a:pt x="8" y="48"/>
                    </a:cubicBezTo>
                    <a:close/>
                  </a:path>
                </a:pathLst>
              </a:custGeom>
              <a:solidFill>
                <a:srgbClr val="0066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00" name="Freeform 177">
                <a:extLst>
                  <a:ext uri="{FF2B5EF4-FFF2-40B4-BE49-F238E27FC236}">
                    <a16:creationId xmlns:a16="http://schemas.microsoft.com/office/drawing/2014/main" id="{E052098D-8345-4F0B-858E-A2DBCE234C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2" y="1583"/>
                <a:ext cx="141" cy="144"/>
              </a:xfrm>
              <a:custGeom>
                <a:avLst/>
                <a:gdLst>
                  <a:gd name="T0" fmla="*/ 190 w 192"/>
                  <a:gd name="T1" fmla="*/ 193 h 193"/>
                  <a:gd name="T2" fmla="*/ 187 w 192"/>
                  <a:gd name="T3" fmla="*/ 193 h 193"/>
                  <a:gd name="T4" fmla="*/ 109 w 192"/>
                  <a:gd name="T5" fmla="*/ 185 h 193"/>
                  <a:gd name="T6" fmla="*/ 21 w 192"/>
                  <a:gd name="T7" fmla="*/ 152 h 193"/>
                  <a:gd name="T8" fmla="*/ 16 w 192"/>
                  <a:gd name="T9" fmla="*/ 149 h 193"/>
                  <a:gd name="T10" fmla="*/ 7 w 192"/>
                  <a:gd name="T11" fmla="*/ 144 h 193"/>
                  <a:gd name="T12" fmla="*/ 4 w 192"/>
                  <a:gd name="T13" fmla="*/ 92 h 193"/>
                  <a:gd name="T14" fmla="*/ 3 w 192"/>
                  <a:gd name="T15" fmla="*/ 67 h 193"/>
                  <a:gd name="T16" fmla="*/ 1 w 192"/>
                  <a:gd name="T17" fmla="*/ 35 h 193"/>
                  <a:gd name="T18" fmla="*/ 0 w 192"/>
                  <a:gd name="T19" fmla="*/ 14 h 193"/>
                  <a:gd name="T20" fmla="*/ 31 w 192"/>
                  <a:gd name="T21" fmla="*/ 12 h 193"/>
                  <a:gd name="T22" fmla="*/ 34 w 192"/>
                  <a:gd name="T23" fmla="*/ 12 h 193"/>
                  <a:gd name="T24" fmla="*/ 82 w 192"/>
                  <a:gd name="T25" fmla="*/ 8 h 193"/>
                  <a:gd name="T26" fmla="*/ 84 w 192"/>
                  <a:gd name="T27" fmla="*/ 8 h 193"/>
                  <a:gd name="T28" fmla="*/ 90 w 192"/>
                  <a:gd name="T29" fmla="*/ 8 h 193"/>
                  <a:gd name="T30" fmla="*/ 101 w 192"/>
                  <a:gd name="T31" fmla="*/ 7 h 193"/>
                  <a:gd name="T32" fmla="*/ 127 w 192"/>
                  <a:gd name="T33" fmla="*/ 5 h 193"/>
                  <a:gd name="T34" fmla="*/ 134 w 192"/>
                  <a:gd name="T35" fmla="*/ 4 h 193"/>
                  <a:gd name="T36" fmla="*/ 186 w 192"/>
                  <a:gd name="T37" fmla="*/ 1 h 193"/>
                  <a:gd name="T38" fmla="*/ 190 w 192"/>
                  <a:gd name="T39" fmla="*/ 0 h 193"/>
                  <a:gd name="T40" fmla="*/ 191 w 192"/>
                  <a:gd name="T41" fmla="*/ 0 h 193"/>
                  <a:gd name="T42" fmla="*/ 192 w 192"/>
                  <a:gd name="T43" fmla="*/ 0 h 193"/>
                  <a:gd name="T44" fmla="*/ 192 w 192"/>
                  <a:gd name="T45" fmla="*/ 193 h 193"/>
                  <a:gd name="T46" fmla="*/ 190 w 192"/>
                  <a:gd name="T47" fmla="*/ 19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2" h="193">
                    <a:moveTo>
                      <a:pt x="190" y="193"/>
                    </a:moveTo>
                    <a:cubicBezTo>
                      <a:pt x="189" y="193"/>
                      <a:pt x="188" y="193"/>
                      <a:pt x="187" y="193"/>
                    </a:cubicBezTo>
                    <a:cubicBezTo>
                      <a:pt x="160" y="193"/>
                      <a:pt x="134" y="190"/>
                      <a:pt x="109" y="185"/>
                    </a:cubicBezTo>
                    <a:cubicBezTo>
                      <a:pt x="78" y="178"/>
                      <a:pt x="48" y="167"/>
                      <a:pt x="21" y="152"/>
                    </a:cubicBezTo>
                    <a:cubicBezTo>
                      <a:pt x="19" y="151"/>
                      <a:pt x="17" y="150"/>
                      <a:pt x="16" y="149"/>
                    </a:cubicBezTo>
                    <a:cubicBezTo>
                      <a:pt x="13" y="148"/>
                      <a:pt x="10" y="146"/>
                      <a:pt x="7" y="144"/>
                    </a:cubicBezTo>
                    <a:cubicBezTo>
                      <a:pt x="4" y="92"/>
                      <a:pt x="4" y="92"/>
                      <a:pt x="4" y="92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82" y="8"/>
                      <a:pt x="82" y="8"/>
                      <a:pt x="82" y="8"/>
                    </a:cubicBezTo>
                    <a:cubicBezTo>
                      <a:pt x="84" y="8"/>
                      <a:pt x="84" y="8"/>
                      <a:pt x="84" y="8"/>
                    </a:cubicBezTo>
                    <a:cubicBezTo>
                      <a:pt x="90" y="8"/>
                      <a:pt x="90" y="8"/>
                      <a:pt x="90" y="8"/>
                    </a:cubicBezTo>
                    <a:cubicBezTo>
                      <a:pt x="101" y="7"/>
                      <a:pt x="101" y="7"/>
                      <a:pt x="101" y="7"/>
                    </a:cubicBezTo>
                    <a:cubicBezTo>
                      <a:pt x="127" y="5"/>
                      <a:pt x="127" y="5"/>
                      <a:pt x="127" y="5"/>
                    </a:cubicBezTo>
                    <a:cubicBezTo>
                      <a:pt x="134" y="4"/>
                      <a:pt x="134" y="4"/>
                      <a:pt x="134" y="4"/>
                    </a:cubicBezTo>
                    <a:cubicBezTo>
                      <a:pt x="186" y="1"/>
                      <a:pt x="186" y="1"/>
                      <a:pt x="186" y="1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192" y="193"/>
                      <a:pt x="192" y="193"/>
                      <a:pt x="192" y="193"/>
                    </a:cubicBezTo>
                    <a:cubicBezTo>
                      <a:pt x="191" y="193"/>
                      <a:pt x="191" y="193"/>
                      <a:pt x="190" y="193"/>
                    </a:cubicBezTo>
                    <a:close/>
                  </a:path>
                </a:pathLst>
              </a:custGeom>
              <a:solidFill>
                <a:srgbClr val="0066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01" name="Freeform 178">
                <a:extLst>
                  <a:ext uri="{FF2B5EF4-FFF2-40B4-BE49-F238E27FC236}">
                    <a16:creationId xmlns:a16="http://schemas.microsoft.com/office/drawing/2014/main" id="{54125CA9-4B6A-4B02-9D1E-58B8FB036B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1" y="1521"/>
                <a:ext cx="160" cy="120"/>
              </a:xfrm>
              <a:custGeom>
                <a:avLst/>
                <a:gdLst>
                  <a:gd name="T0" fmla="*/ 26 w 160"/>
                  <a:gd name="T1" fmla="*/ 120 h 120"/>
                  <a:gd name="T2" fmla="*/ 0 w 160"/>
                  <a:gd name="T3" fmla="*/ 51 h 120"/>
                  <a:gd name="T4" fmla="*/ 134 w 160"/>
                  <a:gd name="T5" fmla="*/ 0 h 120"/>
                  <a:gd name="T6" fmla="*/ 160 w 160"/>
                  <a:gd name="T7" fmla="*/ 70 h 120"/>
                  <a:gd name="T8" fmla="*/ 26 w 160"/>
                  <a:gd name="T9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120">
                    <a:moveTo>
                      <a:pt x="26" y="120"/>
                    </a:moveTo>
                    <a:lnTo>
                      <a:pt x="0" y="51"/>
                    </a:lnTo>
                    <a:lnTo>
                      <a:pt x="134" y="0"/>
                    </a:lnTo>
                    <a:lnTo>
                      <a:pt x="160" y="70"/>
                    </a:lnTo>
                    <a:lnTo>
                      <a:pt x="26" y="120"/>
                    </a:lnTo>
                    <a:close/>
                  </a:path>
                </a:pathLst>
              </a:custGeom>
              <a:solidFill>
                <a:srgbClr val="0066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02" name="Freeform 179">
                <a:extLst>
                  <a:ext uri="{FF2B5EF4-FFF2-40B4-BE49-F238E27FC236}">
                    <a16:creationId xmlns:a16="http://schemas.microsoft.com/office/drawing/2014/main" id="{93772BB2-1201-4A9A-8E3E-D3DA7D653F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32" y="1583"/>
                <a:ext cx="141" cy="144"/>
              </a:xfrm>
              <a:custGeom>
                <a:avLst/>
                <a:gdLst>
                  <a:gd name="T0" fmla="*/ 192 w 192"/>
                  <a:gd name="T1" fmla="*/ 14 h 193"/>
                  <a:gd name="T2" fmla="*/ 191 w 192"/>
                  <a:gd name="T3" fmla="*/ 37 h 193"/>
                  <a:gd name="T4" fmla="*/ 189 w 192"/>
                  <a:gd name="T5" fmla="*/ 73 h 193"/>
                  <a:gd name="T6" fmla="*/ 188 w 192"/>
                  <a:gd name="T7" fmla="*/ 88 h 193"/>
                  <a:gd name="T8" fmla="*/ 186 w 192"/>
                  <a:gd name="T9" fmla="*/ 139 h 193"/>
                  <a:gd name="T10" fmla="*/ 176 w 192"/>
                  <a:gd name="T11" fmla="*/ 145 h 193"/>
                  <a:gd name="T12" fmla="*/ 176 w 192"/>
                  <a:gd name="T13" fmla="*/ 145 h 193"/>
                  <a:gd name="T14" fmla="*/ 96 w 192"/>
                  <a:gd name="T15" fmla="*/ 179 h 193"/>
                  <a:gd name="T16" fmla="*/ 2 w 192"/>
                  <a:gd name="T17" fmla="*/ 193 h 193"/>
                  <a:gd name="T18" fmla="*/ 0 w 192"/>
                  <a:gd name="T19" fmla="*/ 193 h 193"/>
                  <a:gd name="T20" fmla="*/ 0 w 192"/>
                  <a:gd name="T21" fmla="*/ 0 h 193"/>
                  <a:gd name="T22" fmla="*/ 1 w 192"/>
                  <a:gd name="T23" fmla="*/ 0 h 193"/>
                  <a:gd name="T24" fmla="*/ 2 w 192"/>
                  <a:gd name="T25" fmla="*/ 0 h 193"/>
                  <a:gd name="T26" fmla="*/ 8 w 192"/>
                  <a:gd name="T27" fmla="*/ 1 h 193"/>
                  <a:gd name="T28" fmla="*/ 51 w 192"/>
                  <a:gd name="T29" fmla="*/ 4 h 193"/>
                  <a:gd name="T30" fmla="*/ 120 w 192"/>
                  <a:gd name="T31" fmla="*/ 9 h 193"/>
                  <a:gd name="T32" fmla="*/ 152 w 192"/>
                  <a:gd name="T33" fmla="*/ 11 h 193"/>
                  <a:gd name="T34" fmla="*/ 164 w 192"/>
                  <a:gd name="T35" fmla="*/ 12 h 193"/>
                  <a:gd name="T36" fmla="*/ 192 w 192"/>
                  <a:gd name="T37" fmla="*/ 14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2" h="193">
                    <a:moveTo>
                      <a:pt x="192" y="14"/>
                    </a:moveTo>
                    <a:cubicBezTo>
                      <a:pt x="191" y="37"/>
                      <a:pt x="191" y="37"/>
                      <a:pt x="191" y="37"/>
                    </a:cubicBezTo>
                    <a:cubicBezTo>
                      <a:pt x="189" y="73"/>
                      <a:pt x="189" y="73"/>
                      <a:pt x="189" y="73"/>
                    </a:cubicBezTo>
                    <a:cubicBezTo>
                      <a:pt x="188" y="88"/>
                      <a:pt x="188" y="88"/>
                      <a:pt x="188" y="88"/>
                    </a:cubicBezTo>
                    <a:cubicBezTo>
                      <a:pt x="186" y="139"/>
                      <a:pt x="186" y="139"/>
                      <a:pt x="186" y="139"/>
                    </a:cubicBezTo>
                    <a:cubicBezTo>
                      <a:pt x="183" y="141"/>
                      <a:pt x="180" y="143"/>
                      <a:pt x="176" y="145"/>
                    </a:cubicBezTo>
                    <a:cubicBezTo>
                      <a:pt x="176" y="145"/>
                      <a:pt x="176" y="145"/>
                      <a:pt x="176" y="145"/>
                    </a:cubicBezTo>
                    <a:cubicBezTo>
                      <a:pt x="151" y="159"/>
                      <a:pt x="124" y="171"/>
                      <a:pt x="96" y="179"/>
                    </a:cubicBezTo>
                    <a:cubicBezTo>
                      <a:pt x="66" y="188"/>
                      <a:pt x="34" y="193"/>
                      <a:pt x="2" y="193"/>
                    </a:cubicBezTo>
                    <a:cubicBezTo>
                      <a:pt x="1" y="193"/>
                      <a:pt x="1" y="193"/>
                      <a:pt x="0" y="19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120" y="9"/>
                      <a:pt x="120" y="9"/>
                      <a:pt x="120" y="9"/>
                    </a:cubicBezTo>
                    <a:cubicBezTo>
                      <a:pt x="152" y="11"/>
                      <a:pt x="152" y="11"/>
                      <a:pt x="152" y="11"/>
                    </a:cubicBezTo>
                    <a:cubicBezTo>
                      <a:pt x="164" y="12"/>
                      <a:pt x="164" y="12"/>
                      <a:pt x="164" y="12"/>
                    </a:cubicBezTo>
                    <a:lnTo>
                      <a:pt x="192" y="14"/>
                    </a:lnTo>
                    <a:close/>
                  </a:path>
                </a:pathLst>
              </a:custGeom>
              <a:solidFill>
                <a:srgbClr val="0066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03" name="Freeform 180">
                <a:extLst>
                  <a:ext uri="{FF2B5EF4-FFF2-40B4-BE49-F238E27FC236}">
                    <a16:creationId xmlns:a16="http://schemas.microsoft.com/office/drawing/2014/main" id="{7C19FCF6-8BD4-4567-8C59-84C0D047ED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4" y="1572"/>
                <a:ext cx="75" cy="122"/>
              </a:xfrm>
              <a:custGeom>
                <a:avLst/>
                <a:gdLst>
                  <a:gd name="T0" fmla="*/ 101 w 102"/>
                  <a:gd name="T1" fmla="*/ 54 h 164"/>
                  <a:gd name="T2" fmla="*/ 99 w 102"/>
                  <a:gd name="T3" fmla="*/ 65 h 164"/>
                  <a:gd name="T4" fmla="*/ 95 w 102"/>
                  <a:gd name="T5" fmla="*/ 85 h 164"/>
                  <a:gd name="T6" fmla="*/ 94 w 102"/>
                  <a:gd name="T7" fmla="*/ 90 h 164"/>
                  <a:gd name="T8" fmla="*/ 93 w 102"/>
                  <a:gd name="T9" fmla="*/ 95 h 164"/>
                  <a:gd name="T10" fmla="*/ 82 w 102"/>
                  <a:gd name="T11" fmla="*/ 164 h 164"/>
                  <a:gd name="T12" fmla="*/ 73 w 102"/>
                  <a:gd name="T13" fmla="*/ 159 h 164"/>
                  <a:gd name="T14" fmla="*/ 0 w 102"/>
                  <a:gd name="T15" fmla="*/ 102 h 164"/>
                  <a:gd name="T16" fmla="*/ 3 w 102"/>
                  <a:gd name="T17" fmla="*/ 83 h 164"/>
                  <a:gd name="T18" fmla="*/ 4 w 102"/>
                  <a:gd name="T19" fmla="*/ 79 h 164"/>
                  <a:gd name="T20" fmla="*/ 11 w 102"/>
                  <a:gd name="T21" fmla="*/ 40 h 164"/>
                  <a:gd name="T22" fmla="*/ 11 w 102"/>
                  <a:gd name="T23" fmla="*/ 39 h 164"/>
                  <a:gd name="T24" fmla="*/ 39 w 102"/>
                  <a:gd name="T25" fmla="*/ 4 h 164"/>
                  <a:gd name="T26" fmla="*/ 63 w 102"/>
                  <a:gd name="T27" fmla="*/ 2 h 164"/>
                  <a:gd name="T28" fmla="*/ 77 w 102"/>
                  <a:gd name="T29" fmla="*/ 6 h 164"/>
                  <a:gd name="T30" fmla="*/ 91 w 102"/>
                  <a:gd name="T31" fmla="*/ 19 h 164"/>
                  <a:gd name="T32" fmla="*/ 97 w 102"/>
                  <a:gd name="T33" fmla="*/ 27 h 164"/>
                  <a:gd name="T34" fmla="*/ 101 w 102"/>
                  <a:gd name="T35" fmla="*/ 5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2" h="164">
                    <a:moveTo>
                      <a:pt x="101" y="54"/>
                    </a:moveTo>
                    <a:cubicBezTo>
                      <a:pt x="100" y="58"/>
                      <a:pt x="99" y="61"/>
                      <a:pt x="99" y="65"/>
                    </a:cubicBezTo>
                    <a:cubicBezTo>
                      <a:pt x="98" y="72"/>
                      <a:pt x="96" y="78"/>
                      <a:pt x="95" y="85"/>
                    </a:cubicBezTo>
                    <a:cubicBezTo>
                      <a:pt x="95" y="87"/>
                      <a:pt x="95" y="89"/>
                      <a:pt x="94" y="90"/>
                    </a:cubicBezTo>
                    <a:cubicBezTo>
                      <a:pt x="94" y="92"/>
                      <a:pt x="94" y="94"/>
                      <a:pt x="93" y="95"/>
                    </a:cubicBezTo>
                    <a:cubicBezTo>
                      <a:pt x="90" y="116"/>
                      <a:pt x="86" y="139"/>
                      <a:pt x="82" y="164"/>
                    </a:cubicBezTo>
                    <a:cubicBezTo>
                      <a:pt x="79" y="163"/>
                      <a:pt x="76" y="161"/>
                      <a:pt x="73" y="159"/>
                    </a:cubicBezTo>
                    <a:cubicBezTo>
                      <a:pt x="46" y="143"/>
                      <a:pt x="21" y="124"/>
                      <a:pt x="0" y="102"/>
                    </a:cubicBezTo>
                    <a:cubicBezTo>
                      <a:pt x="1" y="96"/>
                      <a:pt x="2" y="90"/>
                      <a:pt x="3" y="83"/>
                    </a:cubicBezTo>
                    <a:cubicBezTo>
                      <a:pt x="3" y="82"/>
                      <a:pt x="3" y="81"/>
                      <a:pt x="4" y="79"/>
                    </a:cubicBezTo>
                    <a:cubicBezTo>
                      <a:pt x="6" y="65"/>
                      <a:pt x="9" y="52"/>
                      <a:pt x="11" y="40"/>
                    </a:cubicBezTo>
                    <a:cubicBezTo>
                      <a:pt x="11" y="40"/>
                      <a:pt x="11" y="40"/>
                      <a:pt x="11" y="39"/>
                    </a:cubicBezTo>
                    <a:cubicBezTo>
                      <a:pt x="14" y="23"/>
                      <a:pt x="25" y="10"/>
                      <a:pt x="39" y="4"/>
                    </a:cubicBezTo>
                    <a:cubicBezTo>
                      <a:pt x="47" y="1"/>
                      <a:pt x="55" y="0"/>
                      <a:pt x="63" y="2"/>
                    </a:cubicBezTo>
                    <a:cubicBezTo>
                      <a:pt x="68" y="3"/>
                      <a:pt x="73" y="4"/>
                      <a:pt x="77" y="6"/>
                    </a:cubicBezTo>
                    <a:cubicBezTo>
                      <a:pt x="83" y="9"/>
                      <a:pt x="88" y="14"/>
                      <a:pt x="91" y="19"/>
                    </a:cubicBezTo>
                    <a:cubicBezTo>
                      <a:pt x="93" y="21"/>
                      <a:pt x="95" y="24"/>
                      <a:pt x="97" y="27"/>
                    </a:cubicBezTo>
                    <a:cubicBezTo>
                      <a:pt x="101" y="35"/>
                      <a:pt x="102" y="45"/>
                      <a:pt x="101" y="54"/>
                    </a:cubicBezTo>
                    <a:close/>
                  </a:path>
                </a:pathLst>
              </a:custGeom>
              <a:solidFill>
                <a:srgbClr val="F9CC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04" name="Freeform 181">
                <a:extLst>
                  <a:ext uri="{FF2B5EF4-FFF2-40B4-BE49-F238E27FC236}">
                    <a16:creationId xmlns:a16="http://schemas.microsoft.com/office/drawing/2014/main" id="{67F5D575-33DA-4C49-AC97-DF2D9555F1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6" y="1600"/>
                <a:ext cx="80" cy="96"/>
              </a:xfrm>
              <a:custGeom>
                <a:avLst/>
                <a:gdLst>
                  <a:gd name="T0" fmla="*/ 109 w 109"/>
                  <a:gd name="T1" fmla="*/ 45 h 129"/>
                  <a:gd name="T2" fmla="*/ 109 w 109"/>
                  <a:gd name="T3" fmla="*/ 46 h 129"/>
                  <a:gd name="T4" fmla="*/ 97 w 109"/>
                  <a:gd name="T5" fmla="*/ 129 h 129"/>
                  <a:gd name="T6" fmla="*/ 92 w 109"/>
                  <a:gd name="T7" fmla="*/ 126 h 129"/>
                  <a:gd name="T8" fmla="*/ 83 w 109"/>
                  <a:gd name="T9" fmla="*/ 121 h 129"/>
                  <a:gd name="T10" fmla="*/ 10 w 109"/>
                  <a:gd name="T11" fmla="*/ 64 h 129"/>
                  <a:gd name="T12" fmla="*/ 0 w 109"/>
                  <a:gd name="T13" fmla="*/ 54 h 129"/>
                  <a:gd name="T14" fmla="*/ 5 w 109"/>
                  <a:gd name="T15" fmla="*/ 20 h 129"/>
                  <a:gd name="T16" fmla="*/ 5 w 109"/>
                  <a:gd name="T17" fmla="*/ 20 h 129"/>
                  <a:gd name="T18" fmla="*/ 8 w 109"/>
                  <a:gd name="T19" fmla="*/ 0 h 129"/>
                  <a:gd name="T20" fmla="*/ 21 w 109"/>
                  <a:gd name="T21" fmla="*/ 2 h 129"/>
                  <a:gd name="T22" fmla="*/ 66 w 109"/>
                  <a:gd name="T23" fmla="*/ 10 h 129"/>
                  <a:gd name="T24" fmla="*/ 77 w 109"/>
                  <a:gd name="T25" fmla="*/ 12 h 129"/>
                  <a:gd name="T26" fmla="*/ 107 w 109"/>
                  <a:gd name="T27" fmla="*/ 17 h 129"/>
                  <a:gd name="T28" fmla="*/ 109 w 109"/>
                  <a:gd name="T29" fmla="*/ 27 h 129"/>
                  <a:gd name="T30" fmla="*/ 109 w 109"/>
                  <a:gd name="T31" fmla="*/ 4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9" h="129">
                    <a:moveTo>
                      <a:pt x="109" y="45"/>
                    </a:moveTo>
                    <a:cubicBezTo>
                      <a:pt x="109" y="46"/>
                      <a:pt x="109" y="46"/>
                      <a:pt x="109" y="46"/>
                    </a:cubicBezTo>
                    <a:cubicBezTo>
                      <a:pt x="109" y="71"/>
                      <a:pt x="104" y="101"/>
                      <a:pt x="97" y="129"/>
                    </a:cubicBezTo>
                    <a:cubicBezTo>
                      <a:pt x="95" y="128"/>
                      <a:pt x="93" y="127"/>
                      <a:pt x="92" y="126"/>
                    </a:cubicBezTo>
                    <a:cubicBezTo>
                      <a:pt x="89" y="125"/>
                      <a:pt x="86" y="123"/>
                      <a:pt x="83" y="121"/>
                    </a:cubicBezTo>
                    <a:cubicBezTo>
                      <a:pt x="56" y="105"/>
                      <a:pt x="31" y="86"/>
                      <a:pt x="10" y="64"/>
                    </a:cubicBezTo>
                    <a:cubicBezTo>
                      <a:pt x="6" y="61"/>
                      <a:pt x="3" y="57"/>
                      <a:pt x="0" y="54"/>
                    </a:cubicBezTo>
                    <a:cubicBezTo>
                      <a:pt x="2" y="42"/>
                      <a:pt x="3" y="30"/>
                      <a:pt x="5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6" y="13"/>
                      <a:pt x="7" y="6"/>
                      <a:pt x="8" y="0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77" y="12"/>
                      <a:pt x="77" y="12"/>
                      <a:pt x="77" y="12"/>
                    </a:cubicBezTo>
                    <a:cubicBezTo>
                      <a:pt x="107" y="17"/>
                      <a:pt x="107" y="17"/>
                      <a:pt x="107" y="17"/>
                    </a:cubicBezTo>
                    <a:cubicBezTo>
                      <a:pt x="108" y="20"/>
                      <a:pt x="108" y="24"/>
                      <a:pt x="109" y="27"/>
                    </a:cubicBezTo>
                    <a:cubicBezTo>
                      <a:pt x="109" y="33"/>
                      <a:pt x="109" y="39"/>
                      <a:pt x="109" y="45"/>
                    </a:cubicBezTo>
                    <a:close/>
                  </a:path>
                </a:pathLst>
              </a:custGeom>
              <a:solidFill>
                <a:srgbClr val="0066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05" name="Freeform 182">
                <a:extLst>
                  <a:ext uri="{FF2B5EF4-FFF2-40B4-BE49-F238E27FC236}">
                    <a16:creationId xmlns:a16="http://schemas.microsoft.com/office/drawing/2014/main" id="{5DDAA17F-6BEB-4AD9-9D7E-8D375E2822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5" y="1567"/>
                <a:ext cx="92" cy="92"/>
              </a:xfrm>
              <a:custGeom>
                <a:avLst/>
                <a:gdLst>
                  <a:gd name="T0" fmla="*/ 116 w 124"/>
                  <a:gd name="T1" fmla="*/ 47 h 124"/>
                  <a:gd name="T2" fmla="*/ 76 w 124"/>
                  <a:gd name="T3" fmla="*/ 116 h 124"/>
                  <a:gd name="T4" fmla="*/ 8 w 124"/>
                  <a:gd name="T5" fmla="*/ 76 h 124"/>
                  <a:gd name="T6" fmla="*/ 48 w 124"/>
                  <a:gd name="T7" fmla="*/ 8 h 124"/>
                  <a:gd name="T8" fmla="*/ 116 w 124"/>
                  <a:gd name="T9" fmla="*/ 47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4">
                    <a:moveTo>
                      <a:pt x="116" y="47"/>
                    </a:moveTo>
                    <a:cubicBezTo>
                      <a:pt x="124" y="77"/>
                      <a:pt x="106" y="108"/>
                      <a:pt x="76" y="116"/>
                    </a:cubicBezTo>
                    <a:cubicBezTo>
                      <a:pt x="47" y="124"/>
                      <a:pt x="16" y="106"/>
                      <a:pt x="8" y="76"/>
                    </a:cubicBezTo>
                    <a:cubicBezTo>
                      <a:pt x="0" y="46"/>
                      <a:pt x="18" y="16"/>
                      <a:pt x="48" y="8"/>
                    </a:cubicBezTo>
                    <a:cubicBezTo>
                      <a:pt x="78" y="0"/>
                      <a:pt x="108" y="17"/>
                      <a:pt x="116" y="47"/>
                    </a:cubicBezTo>
                    <a:close/>
                  </a:path>
                </a:pathLst>
              </a:custGeom>
              <a:solidFill>
                <a:srgbClr val="0066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06" name="Freeform 183">
                <a:extLst>
                  <a:ext uri="{FF2B5EF4-FFF2-40B4-BE49-F238E27FC236}">
                    <a16:creationId xmlns:a16="http://schemas.microsoft.com/office/drawing/2014/main" id="{C54B1883-6393-4B53-B061-EE2FCF7FC9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0" y="1531"/>
                <a:ext cx="98" cy="84"/>
              </a:xfrm>
              <a:custGeom>
                <a:avLst/>
                <a:gdLst>
                  <a:gd name="T0" fmla="*/ 14 w 98"/>
                  <a:gd name="T1" fmla="*/ 18 h 84"/>
                  <a:gd name="T2" fmla="*/ 53 w 98"/>
                  <a:gd name="T3" fmla="*/ 0 h 84"/>
                  <a:gd name="T4" fmla="*/ 98 w 98"/>
                  <a:gd name="T5" fmla="*/ 41 h 84"/>
                  <a:gd name="T6" fmla="*/ 73 w 98"/>
                  <a:gd name="T7" fmla="*/ 81 h 84"/>
                  <a:gd name="T8" fmla="*/ 0 w 98"/>
                  <a:gd name="T9" fmla="*/ 84 h 84"/>
                  <a:gd name="T10" fmla="*/ 14 w 98"/>
                  <a:gd name="T11" fmla="*/ 1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" h="84">
                    <a:moveTo>
                      <a:pt x="14" y="18"/>
                    </a:moveTo>
                    <a:lnTo>
                      <a:pt x="53" y="0"/>
                    </a:lnTo>
                    <a:lnTo>
                      <a:pt x="98" y="41"/>
                    </a:lnTo>
                    <a:lnTo>
                      <a:pt x="73" y="81"/>
                    </a:lnTo>
                    <a:lnTo>
                      <a:pt x="0" y="84"/>
                    </a:lnTo>
                    <a:lnTo>
                      <a:pt x="14" y="18"/>
                    </a:lnTo>
                    <a:close/>
                  </a:path>
                </a:pathLst>
              </a:custGeom>
              <a:solidFill>
                <a:srgbClr val="00B1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07" name="Freeform 184">
                <a:extLst>
                  <a:ext uri="{FF2B5EF4-FFF2-40B4-BE49-F238E27FC236}">
                    <a16:creationId xmlns:a16="http://schemas.microsoft.com/office/drawing/2014/main" id="{CCD7B05C-D9E9-4275-811F-C34CECB478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40" y="1517"/>
                <a:ext cx="187" cy="46"/>
              </a:xfrm>
              <a:custGeom>
                <a:avLst/>
                <a:gdLst>
                  <a:gd name="T0" fmla="*/ 66 w 254"/>
                  <a:gd name="T1" fmla="*/ 4 h 63"/>
                  <a:gd name="T2" fmla="*/ 62 w 254"/>
                  <a:gd name="T3" fmla="*/ 4 h 63"/>
                  <a:gd name="T4" fmla="*/ 62 w 254"/>
                  <a:gd name="T5" fmla="*/ 4 h 63"/>
                  <a:gd name="T6" fmla="*/ 0 w 254"/>
                  <a:gd name="T7" fmla="*/ 34 h 63"/>
                  <a:gd name="T8" fmla="*/ 126 w 254"/>
                  <a:gd name="T9" fmla="*/ 63 h 63"/>
                  <a:gd name="T10" fmla="*/ 254 w 254"/>
                  <a:gd name="T11" fmla="*/ 36 h 63"/>
                  <a:gd name="T12" fmla="*/ 175 w 254"/>
                  <a:gd name="T13" fmla="*/ 0 h 63"/>
                  <a:gd name="T14" fmla="*/ 66 w 254"/>
                  <a:gd name="T15" fmla="*/ 4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4" h="63">
                    <a:moveTo>
                      <a:pt x="66" y="4"/>
                    </a:moveTo>
                    <a:cubicBezTo>
                      <a:pt x="65" y="4"/>
                      <a:pt x="63" y="4"/>
                      <a:pt x="62" y="4"/>
                    </a:cubicBezTo>
                    <a:cubicBezTo>
                      <a:pt x="62" y="4"/>
                      <a:pt x="62" y="4"/>
                      <a:pt x="62" y="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93" y="63"/>
                      <a:pt x="126" y="63"/>
                    </a:cubicBezTo>
                    <a:cubicBezTo>
                      <a:pt x="158" y="63"/>
                      <a:pt x="254" y="36"/>
                      <a:pt x="254" y="36"/>
                    </a:cubicBezTo>
                    <a:cubicBezTo>
                      <a:pt x="175" y="0"/>
                      <a:pt x="175" y="0"/>
                      <a:pt x="175" y="0"/>
                    </a:cubicBezTo>
                    <a:cubicBezTo>
                      <a:pt x="134" y="0"/>
                      <a:pt x="108" y="4"/>
                      <a:pt x="66" y="4"/>
                    </a:cubicBezTo>
                    <a:close/>
                  </a:path>
                </a:pathLst>
              </a:custGeom>
              <a:solidFill>
                <a:srgbClr val="D8B1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08" name="Oval 185">
                <a:extLst>
                  <a:ext uri="{FF2B5EF4-FFF2-40B4-BE49-F238E27FC236}">
                    <a16:creationId xmlns:a16="http://schemas.microsoft.com/office/drawing/2014/main" id="{9A24D8DA-77B7-41B7-B596-EB23425CFB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52" y="1419"/>
                <a:ext cx="4" cy="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09" name="Freeform 186">
                <a:extLst>
                  <a:ext uri="{FF2B5EF4-FFF2-40B4-BE49-F238E27FC236}">
                    <a16:creationId xmlns:a16="http://schemas.microsoft.com/office/drawing/2014/main" id="{EB1C962E-8766-4448-B09D-6493C39247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0" y="1543"/>
                <a:ext cx="167" cy="184"/>
              </a:xfrm>
              <a:custGeom>
                <a:avLst/>
                <a:gdLst>
                  <a:gd name="T0" fmla="*/ 227 w 227"/>
                  <a:gd name="T1" fmla="*/ 0 h 247"/>
                  <a:gd name="T2" fmla="*/ 227 w 227"/>
                  <a:gd name="T3" fmla="*/ 0 h 247"/>
                  <a:gd name="T4" fmla="*/ 221 w 227"/>
                  <a:gd name="T5" fmla="*/ 39 h 247"/>
                  <a:gd name="T6" fmla="*/ 218 w 227"/>
                  <a:gd name="T7" fmla="*/ 63 h 247"/>
                  <a:gd name="T8" fmla="*/ 211 w 227"/>
                  <a:gd name="T9" fmla="*/ 114 h 247"/>
                  <a:gd name="T10" fmla="*/ 194 w 227"/>
                  <a:gd name="T11" fmla="*/ 233 h 247"/>
                  <a:gd name="T12" fmla="*/ 100 w 227"/>
                  <a:gd name="T13" fmla="*/ 247 h 247"/>
                  <a:gd name="T14" fmla="*/ 98 w 227"/>
                  <a:gd name="T15" fmla="*/ 247 h 247"/>
                  <a:gd name="T16" fmla="*/ 95 w 227"/>
                  <a:gd name="T17" fmla="*/ 247 h 247"/>
                  <a:gd name="T18" fmla="*/ 17 w 227"/>
                  <a:gd name="T19" fmla="*/ 239 h 247"/>
                  <a:gd name="T20" fmla="*/ 0 w 227"/>
                  <a:gd name="T21" fmla="*/ 123 h 247"/>
                  <a:gd name="T22" fmla="*/ 3 w 227"/>
                  <a:gd name="T23" fmla="*/ 99 h 247"/>
                  <a:gd name="T24" fmla="*/ 8 w 227"/>
                  <a:gd name="T25" fmla="*/ 63 h 247"/>
                  <a:gd name="T26" fmla="*/ 9 w 227"/>
                  <a:gd name="T27" fmla="*/ 61 h 247"/>
                  <a:gd name="T28" fmla="*/ 11 w 227"/>
                  <a:gd name="T29" fmla="*/ 41 h 247"/>
                  <a:gd name="T30" fmla="*/ 16 w 227"/>
                  <a:gd name="T31" fmla="*/ 11 h 247"/>
                  <a:gd name="T32" fmla="*/ 18 w 227"/>
                  <a:gd name="T33" fmla="*/ 11 h 247"/>
                  <a:gd name="T34" fmla="*/ 38 w 227"/>
                  <a:gd name="T35" fmla="*/ 14 h 247"/>
                  <a:gd name="T36" fmla="*/ 41 w 227"/>
                  <a:gd name="T37" fmla="*/ 14 h 247"/>
                  <a:gd name="T38" fmla="*/ 45 w 227"/>
                  <a:gd name="T39" fmla="*/ 14 h 247"/>
                  <a:gd name="T40" fmla="*/ 79 w 227"/>
                  <a:gd name="T41" fmla="*/ 17 h 247"/>
                  <a:gd name="T42" fmla="*/ 121 w 227"/>
                  <a:gd name="T43" fmla="*/ 17 h 247"/>
                  <a:gd name="T44" fmla="*/ 136 w 227"/>
                  <a:gd name="T45" fmla="*/ 17 h 247"/>
                  <a:gd name="T46" fmla="*/ 188 w 227"/>
                  <a:gd name="T47" fmla="*/ 10 h 247"/>
                  <a:gd name="T48" fmla="*/ 188 w 227"/>
                  <a:gd name="T49" fmla="*/ 10 h 247"/>
                  <a:gd name="T50" fmla="*/ 226 w 227"/>
                  <a:gd name="T51" fmla="*/ 0 h 247"/>
                  <a:gd name="T52" fmla="*/ 226 w 227"/>
                  <a:gd name="T53" fmla="*/ 0 h 247"/>
                  <a:gd name="T54" fmla="*/ 227 w 227"/>
                  <a:gd name="T55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7" h="247">
                    <a:moveTo>
                      <a:pt x="227" y="0"/>
                    </a:moveTo>
                    <a:cubicBezTo>
                      <a:pt x="227" y="0"/>
                      <a:pt x="227" y="0"/>
                      <a:pt x="227" y="0"/>
                    </a:cubicBezTo>
                    <a:cubicBezTo>
                      <a:pt x="221" y="39"/>
                      <a:pt x="221" y="39"/>
                      <a:pt x="221" y="39"/>
                    </a:cubicBezTo>
                    <a:cubicBezTo>
                      <a:pt x="218" y="63"/>
                      <a:pt x="218" y="63"/>
                      <a:pt x="218" y="63"/>
                    </a:cubicBezTo>
                    <a:cubicBezTo>
                      <a:pt x="211" y="114"/>
                      <a:pt x="211" y="114"/>
                      <a:pt x="211" y="114"/>
                    </a:cubicBezTo>
                    <a:cubicBezTo>
                      <a:pt x="194" y="233"/>
                      <a:pt x="194" y="233"/>
                      <a:pt x="194" y="233"/>
                    </a:cubicBezTo>
                    <a:cubicBezTo>
                      <a:pt x="164" y="242"/>
                      <a:pt x="132" y="247"/>
                      <a:pt x="100" y="247"/>
                    </a:cubicBezTo>
                    <a:cubicBezTo>
                      <a:pt x="99" y="247"/>
                      <a:pt x="99" y="247"/>
                      <a:pt x="98" y="247"/>
                    </a:cubicBezTo>
                    <a:cubicBezTo>
                      <a:pt x="97" y="247"/>
                      <a:pt x="96" y="247"/>
                      <a:pt x="95" y="247"/>
                    </a:cubicBezTo>
                    <a:cubicBezTo>
                      <a:pt x="68" y="247"/>
                      <a:pt x="42" y="244"/>
                      <a:pt x="17" y="239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3" y="99"/>
                      <a:pt x="3" y="99"/>
                      <a:pt x="3" y="99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1"/>
                      <a:pt x="17" y="11"/>
                      <a:pt x="18" y="11"/>
                    </a:cubicBezTo>
                    <a:cubicBezTo>
                      <a:pt x="21" y="11"/>
                      <a:pt x="29" y="13"/>
                      <a:pt x="38" y="14"/>
                    </a:cubicBezTo>
                    <a:cubicBezTo>
                      <a:pt x="39" y="14"/>
                      <a:pt x="40" y="14"/>
                      <a:pt x="41" y="14"/>
                    </a:cubicBezTo>
                    <a:cubicBezTo>
                      <a:pt x="42" y="14"/>
                      <a:pt x="44" y="14"/>
                      <a:pt x="45" y="14"/>
                    </a:cubicBezTo>
                    <a:cubicBezTo>
                      <a:pt x="55" y="15"/>
                      <a:pt x="66" y="16"/>
                      <a:pt x="79" y="17"/>
                    </a:cubicBezTo>
                    <a:cubicBezTo>
                      <a:pt x="92" y="17"/>
                      <a:pt x="106" y="18"/>
                      <a:pt x="121" y="17"/>
                    </a:cubicBezTo>
                    <a:cubicBezTo>
                      <a:pt x="126" y="17"/>
                      <a:pt x="131" y="17"/>
                      <a:pt x="136" y="17"/>
                    </a:cubicBezTo>
                    <a:cubicBezTo>
                      <a:pt x="153" y="16"/>
                      <a:pt x="171" y="13"/>
                      <a:pt x="188" y="10"/>
                    </a:cubicBezTo>
                    <a:cubicBezTo>
                      <a:pt x="188" y="10"/>
                      <a:pt x="188" y="10"/>
                      <a:pt x="188" y="10"/>
                    </a:cubicBezTo>
                    <a:cubicBezTo>
                      <a:pt x="201" y="7"/>
                      <a:pt x="214" y="4"/>
                      <a:pt x="226" y="0"/>
                    </a:cubicBezTo>
                    <a:cubicBezTo>
                      <a:pt x="226" y="0"/>
                      <a:pt x="226" y="0"/>
                      <a:pt x="226" y="0"/>
                    </a:cubicBezTo>
                    <a:cubicBezTo>
                      <a:pt x="227" y="0"/>
                      <a:pt x="227" y="0"/>
                      <a:pt x="227" y="0"/>
                    </a:cubicBezTo>
                    <a:close/>
                  </a:path>
                </a:pathLst>
              </a:custGeom>
              <a:solidFill>
                <a:srgbClr val="0066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10" name="Freeform 187">
                <a:extLst>
                  <a:ext uri="{FF2B5EF4-FFF2-40B4-BE49-F238E27FC236}">
                    <a16:creationId xmlns:a16="http://schemas.microsoft.com/office/drawing/2014/main" id="{E6729793-28DB-49F6-8B80-52DFD086B7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30" y="1288"/>
                <a:ext cx="78" cy="91"/>
              </a:xfrm>
              <a:custGeom>
                <a:avLst/>
                <a:gdLst>
                  <a:gd name="T0" fmla="*/ 6 w 106"/>
                  <a:gd name="T1" fmla="*/ 37 h 123"/>
                  <a:gd name="T2" fmla="*/ 84 w 106"/>
                  <a:gd name="T3" fmla="*/ 104 h 123"/>
                  <a:gd name="T4" fmla="*/ 86 w 106"/>
                  <a:gd name="T5" fmla="*/ 120 h 123"/>
                  <a:gd name="T6" fmla="*/ 104 w 106"/>
                  <a:gd name="T7" fmla="*/ 100 h 123"/>
                  <a:gd name="T8" fmla="*/ 106 w 106"/>
                  <a:gd name="T9" fmla="*/ 103 h 123"/>
                  <a:gd name="T10" fmla="*/ 7 w 106"/>
                  <a:gd name="T11" fmla="*/ 0 h 123"/>
                  <a:gd name="T12" fmla="*/ 0 w 106"/>
                  <a:gd name="T13" fmla="*/ 7 h 123"/>
                  <a:gd name="T14" fmla="*/ 0 w 106"/>
                  <a:gd name="T15" fmla="*/ 25 h 123"/>
                  <a:gd name="T16" fmla="*/ 6 w 106"/>
                  <a:gd name="T17" fmla="*/ 37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" h="123">
                    <a:moveTo>
                      <a:pt x="6" y="37"/>
                    </a:moveTo>
                    <a:cubicBezTo>
                      <a:pt x="26" y="40"/>
                      <a:pt x="50" y="40"/>
                      <a:pt x="84" y="104"/>
                    </a:cubicBezTo>
                    <a:cubicBezTo>
                      <a:pt x="86" y="108"/>
                      <a:pt x="83" y="123"/>
                      <a:pt x="86" y="120"/>
                    </a:cubicBezTo>
                    <a:cubicBezTo>
                      <a:pt x="104" y="100"/>
                      <a:pt x="104" y="100"/>
                      <a:pt x="104" y="100"/>
                    </a:cubicBezTo>
                    <a:cubicBezTo>
                      <a:pt x="106" y="99"/>
                      <a:pt x="106" y="105"/>
                      <a:pt x="106" y="103"/>
                    </a:cubicBezTo>
                    <a:cubicBezTo>
                      <a:pt x="105" y="86"/>
                      <a:pt x="100" y="4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8"/>
                      <a:pt x="2" y="36"/>
                      <a:pt x="6" y="3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11" name="Freeform 188">
                <a:extLst>
                  <a:ext uri="{FF2B5EF4-FFF2-40B4-BE49-F238E27FC236}">
                    <a16:creationId xmlns:a16="http://schemas.microsoft.com/office/drawing/2014/main" id="{9BE59277-8B5C-409A-AD41-83C11F2A56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44" y="1288"/>
                <a:ext cx="83" cy="91"/>
              </a:xfrm>
              <a:custGeom>
                <a:avLst/>
                <a:gdLst>
                  <a:gd name="T0" fmla="*/ 108 w 113"/>
                  <a:gd name="T1" fmla="*/ 37 h 123"/>
                  <a:gd name="T2" fmla="*/ 30 w 113"/>
                  <a:gd name="T3" fmla="*/ 119 h 123"/>
                  <a:gd name="T4" fmla="*/ 19 w 113"/>
                  <a:gd name="T5" fmla="*/ 120 h 123"/>
                  <a:gd name="T6" fmla="*/ 1 w 113"/>
                  <a:gd name="T7" fmla="*/ 100 h 123"/>
                  <a:gd name="T8" fmla="*/ 0 w 113"/>
                  <a:gd name="T9" fmla="*/ 103 h 123"/>
                  <a:gd name="T10" fmla="*/ 107 w 113"/>
                  <a:gd name="T11" fmla="*/ 0 h 123"/>
                  <a:gd name="T12" fmla="*/ 113 w 113"/>
                  <a:gd name="T13" fmla="*/ 7 h 123"/>
                  <a:gd name="T14" fmla="*/ 113 w 113"/>
                  <a:gd name="T15" fmla="*/ 25 h 123"/>
                  <a:gd name="T16" fmla="*/ 108 w 113"/>
                  <a:gd name="T17" fmla="*/ 37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3" h="123">
                    <a:moveTo>
                      <a:pt x="108" y="37"/>
                    </a:moveTo>
                    <a:cubicBezTo>
                      <a:pt x="88" y="40"/>
                      <a:pt x="63" y="54"/>
                      <a:pt x="30" y="119"/>
                    </a:cubicBezTo>
                    <a:cubicBezTo>
                      <a:pt x="28" y="123"/>
                      <a:pt x="22" y="123"/>
                      <a:pt x="19" y="120"/>
                    </a:cubicBezTo>
                    <a:cubicBezTo>
                      <a:pt x="1" y="100"/>
                      <a:pt x="1" y="100"/>
                      <a:pt x="1" y="100"/>
                    </a:cubicBezTo>
                    <a:cubicBezTo>
                      <a:pt x="0" y="99"/>
                      <a:pt x="0" y="105"/>
                      <a:pt x="0" y="103"/>
                    </a:cubicBezTo>
                    <a:cubicBezTo>
                      <a:pt x="1" y="86"/>
                      <a:pt x="13" y="4"/>
                      <a:pt x="107" y="0"/>
                    </a:cubicBezTo>
                    <a:cubicBezTo>
                      <a:pt x="110" y="0"/>
                      <a:pt x="113" y="3"/>
                      <a:pt x="113" y="7"/>
                    </a:cubicBezTo>
                    <a:cubicBezTo>
                      <a:pt x="113" y="25"/>
                      <a:pt x="113" y="25"/>
                      <a:pt x="113" y="25"/>
                    </a:cubicBezTo>
                    <a:cubicBezTo>
                      <a:pt x="113" y="28"/>
                      <a:pt x="111" y="36"/>
                      <a:pt x="108" y="3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12" name="Freeform 189">
                <a:extLst>
                  <a:ext uri="{FF2B5EF4-FFF2-40B4-BE49-F238E27FC236}">
                    <a16:creationId xmlns:a16="http://schemas.microsoft.com/office/drawing/2014/main" id="{EA0ACCA2-3C42-412F-9133-CEC53F5684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9" y="1290"/>
                <a:ext cx="136" cy="74"/>
              </a:xfrm>
              <a:custGeom>
                <a:avLst/>
                <a:gdLst>
                  <a:gd name="T0" fmla="*/ 166 w 186"/>
                  <a:gd name="T1" fmla="*/ 100 h 100"/>
                  <a:gd name="T2" fmla="*/ 0 w 186"/>
                  <a:gd name="T3" fmla="*/ 100 h 100"/>
                  <a:gd name="T4" fmla="*/ 0 w 186"/>
                  <a:gd name="T5" fmla="*/ 37 h 100"/>
                  <a:gd name="T6" fmla="*/ 77 w 186"/>
                  <a:gd name="T7" fmla="*/ 1 h 100"/>
                  <a:gd name="T8" fmla="*/ 107 w 186"/>
                  <a:gd name="T9" fmla="*/ 0 h 100"/>
                  <a:gd name="T10" fmla="*/ 168 w 186"/>
                  <a:gd name="T11" fmla="*/ 41 h 100"/>
                  <a:gd name="T12" fmla="*/ 173 w 186"/>
                  <a:gd name="T13" fmla="*/ 68 h 100"/>
                  <a:gd name="T14" fmla="*/ 166 w 186"/>
                  <a:gd name="T15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6" h="100">
                    <a:moveTo>
                      <a:pt x="166" y="100"/>
                    </a:moveTo>
                    <a:cubicBezTo>
                      <a:pt x="0" y="100"/>
                      <a:pt x="0" y="100"/>
                      <a:pt x="0" y="100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68" y="41"/>
                      <a:pt x="168" y="41"/>
                      <a:pt x="168" y="41"/>
                    </a:cubicBezTo>
                    <a:cubicBezTo>
                      <a:pt x="173" y="68"/>
                      <a:pt x="173" y="68"/>
                      <a:pt x="173" y="68"/>
                    </a:cubicBezTo>
                    <a:cubicBezTo>
                      <a:pt x="173" y="86"/>
                      <a:pt x="186" y="100"/>
                      <a:pt x="166" y="10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13" name="Freeform 190">
                <a:extLst>
                  <a:ext uri="{FF2B5EF4-FFF2-40B4-BE49-F238E27FC236}">
                    <a16:creationId xmlns:a16="http://schemas.microsoft.com/office/drawing/2014/main" id="{6E357675-355A-4293-9D4F-665D99E7D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7" y="1496"/>
                <a:ext cx="94" cy="96"/>
              </a:xfrm>
              <a:custGeom>
                <a:avLst/>
                <a:gdLst>
                  <a:gd name="T0" fmla="*/ 127 w 128"/>
                  <a:gd name="T1" fmla="*/ 41 h 130"/>
                  <a:gd name="T2" fmla="*/ 127 w 128"/>
                  <a:gd name="T3" fmla="*/ 11 h 130"/>
                  <a:gd name="T4" fmla="*/ 122 w 128"/>
                  <a:gd name="T5" fmla="*/ 2 h 130"/>
                  <a:gd name="T6" fmla="*/ 118 w 128"/>
                  <a:gd name="T7" fmla="*/ 0 h 130"/>
                  <a:gd name="T8" fmla="*/ 102 w 128"/>
                  <a:gd name="T9" fmla="*/ 4 h 130"/>
                  <a:gd name="T10" fmla="*/ 26 w 128"/>
                  <a:gd name="T11" fmla="*/ 11 h 130"/>
                  <a:gd name="T12" fmla="*/ 21 w 128"/>
                  <a:gd name="T13" fmla="*/ 14 h 130"/>
                  <a:gd name="T14" fmla="*/ 3 w 128"/>
                  <a:gd name="T15" fmla="*/ 99 h 130"/>
                  <a:gd name="T16" fmla="*/ 24 w 128"/>
                  <a:gd name="T17" fmla="*/ 123 h 130"/>
                  <a:gd name="T18" fmla="*/ 123 w 128"/>
                  <a:gd name="T19" fmla="*/ 130 h 130"/>
                  <a:gd name="T20" fmla="*/ 127 w 128"/>
                  <a:gd name="T21" fmla="*/ 125 h 130"/>
                  <a:gd name="T22" fmla="*/ 127 w 128"/>
                  <a:gd name="T23" fmla="*/ 41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8" h="130">
                    <a:moveTo>
                      <a:pt x="127" y="41"/>
                    </a:moveTo>
                    <a:cubicBezTo>
                      <a:pt x="127" y="11"/>
                      <a:pt x="127" y="11"/>
                      <a:pt x="127" y="11"/>
                    </a:cubicBezTo>
                    <a:cubicBezTo>
                      <a:pt x="122" y="2"/>
                      <a:pt x="122" y="2"/>
                      <a:pt x="122" y="2"/>
                    </a:cubicBezTo>
                    <a:cubicBezTo>
                      <a:pt x="121" y="1"/>
                      <a:pt x="119" y="0"/>
                      <a:pt x="118" y="0"/>
                    </a:cubicBezTo>
                    <a:cubicBezTo>
                      <a:pt x="112" y="1"/>
                      <a:pt x="107" y="3"/>
                      <a:pt x="102" y="4"/>
                    </a:cubicBezTo>
                    <a:cubicBezTo>
                      <a:pt x="77" y="10"/>
                      <a:pt x="51" y="15"/>
                      <a:pt x="26" y="11"/>
                    </a:cubicBezTo>
                    <a:cubicBezTo>
                      <a:pt x="24" y="10"/>
                      <a:pt x="22" y="12"/>
                      <a:pt x="21" y="14"/>
                    </a:cubicBezTo>
                    <a:cubicBezTo>
                      <a:pt x="17" y="40"/>
                      <a:pt x="10" y="70"/>
                      <a:pt x="3" y="99"/>
                    </a:cubicBezTo>
                    <a:cubicBezTo>
                      <a:pt x="0" y="112"/>
                      <a:pt x="11" y="122"/>
                      <a:pt x="24" y="123"/>
                    </a:cubicBezTo>
                    <a:cubicBezTo>
                      <a:pt x="123" y="130"/>
                      <a:pt x="123" y="130"/>
                      <a:pt x="123" y="130"/>
                    </a:cubicBezTo>
                    <a:cubicBezTo>
                      <a:pt x="125" y="130"/>
                      <a:pt x="128" y="128"/>
                      <a:pt x="127" y="125"/>
                    </a:cubicBezTo>
                    <a:cubicBezTo>
                      <a:pt x="125" y="97"/>
                      <a:pt x="126" y="69"/>
                      <a:pt x="127" y="4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14" name="Freeform 191">
                <a:extLst>
                  <a:ext uri="{FF2B5EF4-FFF2-40B4-BE49-F238E27FC236}">
                    <a16:creationId xmlns:a16="http://schemas.microsoft.com/office/drawing/2014/main" id="{252A7649-6570-42AB-B8D4-89859208FA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40" y="1302"/>
                <a:ext cx="37" cy="287"/>
              </a:xfrm>
              <a:custGeom>
                <a:avLst/>
                <a:gdLst>
                  <a:gd name="T0" fmla="*/ 5 w 37"/>
                  <a:gd name="T1" fmla="*/ 263 h 287"/>
                  <a:gd name="T2" fmla="*/ 37 w 37"/>
                  <a:gd name="T3" fmla="*/ 0 h 287"/>
                  <a:gd name="T4" fmla="*/ 18 w 37"/>
                  <a:gd name="T5" fmla="*/ 287 h 287"/>
                  <a:gd name="T6" fmla="*/ 0 w 37"/>
                  <a:gd name="T7" fmla="*/ 287 h 287"/>
                  <a:gd name="T8" fmla="*/ 5 w 37"/>
                  <a:gd name="T9" fmla="*/ 263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87">
                    <a:moveTo>
                      <a:pt x="5" y="263"/>
                    </a:moveTo>
                    <a:lnTo>
                      <a:pt x="37" y="0"/>
                    </a:lnTo>
                    <a:lnTo>
                      <a:pt x="18" y="287"/>
                    </a:lnTo>
                    <a:lnTo>
                      <a:pt x="0" y="287"/>
                    </a:lnTo>
                    <a:lnTo>
                      <a:pt x="5" y="263"/>
                    </a:lnTo>
                    <a:close/>
                  </a:path>
                </a:pathLst>
              </a:cu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15" name="Freeform 192">
                <a:extLst>
                  <a:ext uri="{FF2B5EF4-FFF2-40B4-BE49-F238E27FC236}">
                    <a16:creationId xmlns:a16="http://schemas.microsoft.com/office/drawing/2014/main" id="{4FA348A9-5B08-4239-A4B0-E9D5F8FEA9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0" y="1358"/>
                <a:ext cx="131" cy="132"/>
              </a:xfrm>
              <a:custGeom>
                <a:avLst/>
                <a:gdLst>
                  <a:gd name="T0" fmla="*/ 52 w 178"/>
                  <a:gd name="T1" fmla="*/ 177 h 177"/>
                  <a:gd name="T2" fmla="*/ 136 w 178"/>
                  <a:gd name="T3" fmla="*/ 176 h 177"/>
                  <a:gd name="T4" fmla="*/ 178 w 178"/>
                  <a:gd name="T5" fmla="*/ 75 h 177"/>
                  <a:gd name="T6" fmla="*/ 178 w 178"/>
                  <a:gd name="T7" fmla="*/ 0 h 177"/>
                  <a:gd name="T8" fmla="*/ 0 w 178"/>
                  <a:gd name="T9" fmla="*/ 0 h 177"/>
                  <a:gd name="T10" fmla="*/ 0 w 178"/>
                  <a:gd name="T11" fmla="*/ 75 h 177"/>
                  <a:gd name="T12" fmla="*/ 52 w 178"/>
                  <a:gd name="T13" fmla="*/ 17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8" h="177">
                    <a:moveTo>
                      <a:pt x="52" y="177"/>
                    </a:moveTo>
                    <a:cubicBezTo>
                      <a:pt x="136" y="176"/>
                      <a:pt x="136" y="176"/>
                      <a:pt x="136" y="176"/>
                    </a:cubicBezTo>
                    <a:cubicBezTo>
                      <a:pt x="170" y="161"/>
                      <a:pt x="178" y="121"/>
                      <a:pt x="178" y="75"/>
                    </a:cubicBezTo>
                    <a:cubicBezTo>
                      <a:pt x="178" y="0"/>
                      <a:pt x="178" y="0"/>
                      <a:pt x="17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122"/>
                      <a:pt x="16" y="162"/>
                      <a:pt x="52" y="177"/>
                    </a:cubicBezTo>
                    <a:close/>
                  </a:path>
                </a:pathLst>
              </a:custGeom>
              <a:solidFill>
                <a:srgbClr val="D8B1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16" name="Oval 193">
                <a:extLst>
                  <a:ext uri="{FF2B5EF4-FFF2-40B4-BE49-F238E27FC236}">
                    <a16:creationId xmlns:a16="http://schemas.microsoft.com/office/drawing/2014/main" id="{24F8B92E-CC00-411B-A2DD-4FF385362F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1" y="1393"/>
                <a:ext cx="11" cy="1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17" name="Freeform 194">
                <a:extLst>
                  <a:ext uri="{FF2B5EF4-FFF2-40B4-BE49-F238E27FC236}">
                    <a16:creationId xmlns:a16="http://schemas.microsoft.com/office/drawing/2014/main" id="{7200545C-FD33-47D9-BF18-930E61ACC8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51" y="1393"/>
                <a:ext cx="11" cy="11"/>
              </a:xfrm>
              <a:custGeom>
                <a:avLst/>
                <a:gdLst>
                  <a:gd name="T0" fmla="*/ 8 w 15"/>
                  <a:gd name="T1" fmla="*/ 14 h 14"/>
                  <a:gd name="T2" fmla="*/ 15 w 15"/>
                  <a:gd name="T3" fmla="*/ 7 h 14"/>
                  <a:gd name="T4" fmla="*/ 7 w 15"/>
                  <a:gd name="T5" fmla="*/ 0 h 14"/>
                  <a:gd name="T6" fmla="*/ 0 w 15"/>
                  <a:gd name="T7" fmla="*/ 7 h 14"/>
                  <a:gd name="T8" fmla="*/ 8 w 15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4">
                    <a:moveTo>
                      <a:pt x="8" y="14"/>
                    </a:moveTo>
                    <a:cubicBezTo>
                      <a:pt x="12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8" y="1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18" name="Freeform 195">
                <a:extLst>
                  <a:ext uri="{FF2B5EF4-FFF2-40B4-BE49-F238E27FC236}">
                    <a16:creationId xmlns:a16="http://schemas.microsoft.com/office/drawing/2014/main" id="{CEA53455-2D4E-4251-9251-0FCA93CAE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1" y="1484"/>
                <a:ext cx="78" cy="65"/>
              </a:xfrm>
              <a:custGeom>
                <a:avLst/>
                <a:gdLst>
                  <a:gd name="T0" fmla="*/ 53 w 107"/>
                  <a:gd name="T1" fmla="*/ 88 h 88"/>
                  <a:gd name="T2" fmla="*/ 0 w 107"/>
                  <a:gd name="T3" fmla="*/ 40 h 88"/>
                  <a:gd name="T4" fmla="*/ 0 w 107"/>
                  <a:gd name="T5" fmla="*/ 1 h 88"/>
                  <a:gd name="T6" fmla="*/ 107 w 107"/>
                  <a:gd name="T7" fmla="*/ 0 h 88"/>
                  <a:gd name="T8" fmla="*/ 107 w 107"/>
                  <a:gd name="T9" fmla="*/ 39 h 88"/>
                  <a:gd name="T10" fmla="*/ 53 w 107"/>
                  <a:gd name="T11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7" h="88">
                    <a:moveTo>
                      <a:pt x="53" y="88"/>
                    </a:moveTo>
                    <a:cubicBezTo>
                      <a:pt x="24" y="88"/>
                      <a:pt x="0" y="70"/>
                      <a:pt x="0" y="4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07" y="39"/>
                      <a:pt x="107" y="39"/>
                      <a:pt x="107" y="39"/>
                    </a:cubicBezTo>
                    <a:cubicBezTo>
                      <a:pt x="107" y="69"/>
                      <a:pt x="83" y="88"/>
                      <a:pt x="53" y="88"/>
                    </a:cubicBezTo>
                    <a:close/>
                  </a:path>
                </a:pathLst>
              </a:custGeom>
              <a:solidFill>
                <a:srgbClr val="D8B1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19" name="Freeform 196">
                <a:extLst>
                  <a:ext uri="{FF2B5EF4-FFF2-40B4-BE49-F238E27FC236}">
                    <a16:creationId xmlns:a16="http://schemas.microsoft.com/office/drawing/2014/main" id="{E818DE51-2F2A-4115-93C0-0D0C6AF27C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1" y="1484"/>
                <a:ext cx="78" cy="29"/>
              </a:xfrm>
              <a:custGeom>
                <a:avLst/>
                <a:gdLst>
                  <a:gd name="T0" fmla="*/ 0 w 107"/>
                  <a:gd name="T1" fmla="*/ 11 h 39"/>
                  <a:gd name="T2" fmla="*/ 49 w 107"/>
                  <a:gd name="T3" fmla="*/ 39 h 39"/>
                  <a:gd name="T4" fmla="*/ 51 w 107"/>
                  <a:gd name="T5" fmla="*/ 39 h 39"/>
                  <a:gd name="T6" fmla="*/ 51 w 107"/>
                  <a:gd name="T7" fmla="*/ 39 h 39"/>
                  <a:gd name="T8" fmla="*/ 51 w 107"/>
                  <a:gd name="T9" fmla="*/ 39 h 39"/>
                  <a:gd name="T10" fmla="*/ 53 w 107"/>
                  <a:gd name="T11" fmla="*/ 39 h 39"/>
                  <a:gd name="T12" fmla="*/ 107 w 107"/>
                  <a:gd name="T13" fmla="*/ 9 h 39"/>
                  <a:gd name="T14" fmla="*/ 107 w 107"/>
                  <a:gd name="T15" fmla="*/ 0 h 39"/>
                  <a:gd name="T16" fmla="*/ 53 w 107"/>
                  <a:gd name="T17" fmla="*/ 30 h 39"/>
                  <a:gd name="T18" fmla="*/ 51 w 107"/>
                  <a:gd name="T19" fmla="*/ 30 h 39"/>
                  <a:gd name="T20" fmla="*/ 51 w 107"/>
                  <a:gd name="T21" fmla="*/ 30 h 39"/>
                  <a:gd name="T22" fmla="*/ 51 w 107"/>
                  <a:gd name="T23" fmla="*/ 30 h 39"/>
                  <a:gd name="T24" fmla="*/ 49 w 107"/>
                  <a:gd name="T25" fmla="*/ 30 h 39"/>
                  <a:gd name="T26" fmla="*/ 0 w 107"/>
                  <a:gd name="T27" fmla="*/ 2 h 39"/>
                  <a:gd name="T28" fmla="*/ 0 w 107"/>
                  <a:gd name="T29" fmla="*/ 1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7" h="39">
                    <a:moveTo>
                      <a:pt x="0" y="11"/>
                    </a:moveTo>
                    <a:cubicBezTo>
                      <a:pt x="17" y="26"/>
                      <a:pt x="37" y="38"/>
                      <a:pt x="49" y="39"/>
                    </a:cubicBezTo>
                    <a:cubicBezTo>
                      <a:pt x="50" y="39"/>
                      <a:pt x="51" y="39"/>
                      <a:pt x="51" y="39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2" y="39"/>
                      <a:pt x="52" y="39"/>
                      <a:pt x="53" y="39"/>
                    </a:cubicBezTo>
                    <a:cubicBezTo>
                      <a:pt x="67" y="38"/>
                      <a:pt x="89" y="27"/>
                      <a:pt x="107" y="9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89" y="17"/>
                      <a:pt x="67" y="29"/>
                      <a:pt x="53" y="30"/>
                    </a:cubicBezTo>
                    <a:cubicBezTo>
                      <a:pt x="52" y="30"/>
                      <a:pt x="52" y="30"/>
                      <a:pt x="51" y="30"/>
                    </a:cubicBezTo>
                    <a:cubicBezTo>
                      <a:pt x="51" y="30"/>
                      <a:pt x="51" y="30"/>
                      <a:pt x="51" y="30"/>
                    </a:cubicBezTo>
                    <a:cubicBezTo>
                      <a:pt x="51" y="30"/>
                      <a:pt x="51" y="30"/>
                      <a:pt x="51" y="30"/>
                    </a:cubicBezTo>
                    <a:cubicBezTo>
                      <a:pt x="51" y="30"/>
                      <a:pt x="50" y="30"/>
                      <a:pt x="49" y="30"/>
                    </a:cubicBezTo>
                    <a:cubicBezTo>
                      <a:pt x="36" y="29"/>
                      <a:pt x="17" y="17"/>
                      <a:pt x="0" y="2"/>
                    </a:cubicBez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B89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20" name="Freeform 197">
                <a:extLst>
                  <a:ext uri="{FF2B5EF4-FFF2-40B4-BE49-F238E27FC236}">
                    <a16:creationId xmlns:a16="http://schemas.microsoft.com/office/drawing/2014/main" id="{B3D0AE1B-1768-4BAF-8ED0-07D156D955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45" y="1392"/>
                <a:ext cx="24" cy="56"/>
              </a:xfrm>
              <a:custGeom>
                <a:avLst/>
                <a:gdLst>
                  <a:gd name="T0" fmla="*/ 23 w 32"/>
                  <a:gd name="T1" fmla="*/ 8 h 76"/>
                  <a:gd name="T2" fmla="*/ 11 w 32"/>
                  <a:gd name="T3" fmla="*/ 1 h 76"/>
                  <a:gd name="T4" fmla="*/ 4 w 32"/>
                  <a:gd name="T5" fmla="*/ 22 h 76"/>
                  <a:gd name="T6" fmla="*/ 6 w 32"/>
                  <a:gd name="T7" fmla="*/ 31 h 76"/>
                  <a:gd name="T8" fmla="*/ 9 w 32"/>
                  <a:gd name="T9" fmla="*/ 40 h 76"/>
                  <a:gd name="T10" fmla="*/ 13 w 32"/>
                  <a:gd name="T11" fmla="*/ 50 h 76"/>
                  <a:gd name="T12" fmla="*/ 15 w 32"/>
                  <a:gd name="T13" fmla="*/ 56 h 76"/>
                  <a:gd name="T14" fmla="*/ 17 w 32"/>
                  <a:gd name="T15" fmla="*/ 67 h 76"/>
                  <a:gd name="T16" fmla="*/ 24 w 32"/>
                  <a:gd name="T17" fmla="*/ 76 h 76"/>
                  <a:gd name="T18" fmla="*/ 31 w 32"/>
                  <a:gd name="T19" fmla="*/ 76 h 76"/>
                  <a:gd name="T20" fmla="*/ 32 w 32"/>
                  <a:gd name="T21" fmla="*/ 12 h 76"/>
                  <a:gd name="T22" fmla="*/ 23 w 32"/>
                  <a:gd name="T23" fmla="*/ 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2" h="76">
                    <a:moveTo>
                      <a:pt x="23" y="8"/>
                    </a:moveTo>
                    <a:cubicBezTo>
                      <a:pt x="23" y="8"/>
                      <a:pt x="20" y="0"/>
                      <a:pt x="11" y="1"/>
                    </a:cubicBezTo>
                    <a:cubicBezTo>
                      <a:pt x="11" y="1"/>
                      <a:pt x="0" y="2"/>
                      <a:pt x="4" y="22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15" y="56"/>
                      <a:pt x="18" y="63"/>
                      <a:pt x="17" y="67"/>
                    </a:cubicBezTo>
                    <a:cubicBezTo>
                      <a:pt x="17" y="67"/>
                      <a:pt x="17" y="74"/>
                      <a:pt x="24" y="76"/>
                    </a:cubicBezTo>
                    <a:cubicBezTo>
                      <a:pt x="24" y="76"/>
                      <a:pt x="30" y="76"/>
                      <a:pt x="31" y="76"/>
                    </a:cubicBezTo>
                    <a:cubicBezTo>
                      <a:pt x="31" y="76"/>
                      <a:pt x="30" y="60"/>
                      <a:pt x="32" y="12"/>
                    </a:cubicBezTo>
                    <a:lnTo>
                      <a:pt x="23" y="8"/>
                    </a:lnTo>
                    <a:close/>
                  </a:path>
                </a:pathLst>
              </a:custGeom>
              <a:solidFill>
                <a:srgbClr val="D8B1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21" name="Freeform 198">
                <a:extLst>
                  <a:ext uri="{FF2B5EF4-FFF2-40B4-BE49-F238E27FC236}">
                    <a16:creationId xmlns:a16="http://schemas.microsoft.com/office/drawing/2014/main" id="{E0653562-4D48-4141-9F8F-4DDA0EBC8D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8" y="1441"/>
                <a:ext cx="11" cy="12"/>
              </a:xfrm>
              <a:custGeom>
                <a:avLst/>
                <a:gdLst>
                  <a:gd name="T0" fmla="*/ 8 w 15"/>
                  <a:gd name="T1" fmla="*/ 0 h 16"/>
                  <a:gd name="T2" fmla="*/ 15 w 15"/>
                  <a:gd name="T3" fmla="*/ 8 h 16"/>
                  <a:gd name="T4" fmla="*/ 7 w 15"/>
                  <a:gd name="T5" fmla="*/ 16 h 16"/>
                  <a:gd name="T6" fmla="*/ 0 w 15"/>
                  <a:gd name="T7" fmla="*/ 8 h 16"/>
                  <a:gd name="T8" fmla="*/ 8 w 15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6">
                    <a:moveTo>
                      <a:pt x="8" y="0"/>
                    </a:moveTo>
                    <a:cubicBezTo>
                      <a:pt x="12" y="0"/>
                      <a:pt x="15" y="4"/>
                      <a:pt x="15" y="8"/>
                    </a:cubicBezTo>
                    <a:cubicBezTo>
                      <a:pt x="15" y="12"/>
                      <a:pt x="12" y="16"/>
                      <a:pt x="7" y="16"/>
                    </a:cubicBezTo>
                    <a:cubicBezTo>
                      <a:pt x="3" y="15"/>
                      <a:pt x="0" y="12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  <a:close/>
                  </a:path>
                </a:pathLst>
              </a:custGeom>
              <a:solidFill>
                <a:srgbClr val="5C2D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22" name="Freeform 199">
                <a:extLst>
                  <a:ext uri="{FF2B5EF4-FFF2-40B4-BE49-F238E27FC236}">
                    <a16:creationId xmlns:a16="http://schemas.microsoft.com/office/drawing/2014/main" id="{9EB806EE-D5DA-40B7-8DDD-241B2C2A35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3" y="1440"/>
                <a:ext cx="34" cy="11"/>
              </a:xfrm>
              <a:custGeom>
                <a:avLst/>
                <a:gdLst>
                  <a:gd name="T0" fmla="*/ 46 w 46"/>
                  <a:gd name="T1" fmla="*/ 0 h 15"/>
                  <a:gd name="T2" fmla="*/ 42 w 46"/>
                  <a:gd name="T3" fmla="*/ 6 h 15"/>
                  <a:gd name="T4" fmla="*/ 30 w 46"/>
                  <a:gd name="T5" fmla="*/ 12 h 15"/>
                  <a:gd name="T6" fmla="*/ 23 w 46"/>
                  <a:gd name="T7" fmla="*/ 15 h 15"/>
                  <a:gd name="T8" fmla="*/ 23 w 46"/>
                  <a:gd name="T9" fmla="*/ 15 h 15"/>
                  <a:gd name="T10" fmla="*/ 16 w 46"/>
                  <a:gd name="T11" fmla="*/ 12 h 15"/>
                  <a:gd name="T12" fmla="*/ 4 w 46"/>
                  <a:gd name="T13" fmla="*/ 6 h 15"/>
                  <a:gd name="T14" fmla="*/ 0 w 46"/>
                  <a:gd name="T15" fmla="*/ 0 h 15"/>
                  <a:gd name="T16" fmla="*/ 46 w 46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" h="15">
                    <a:moveTo>
                      <a:pt x="46" y="0"/>
                    </a:moveTo>
                    <a:cubicBezTo>
                      <a:pt x="46" y="3"/>
                      <a:pt x="44" y="5"/>
                      <a:pt x="42" y="6"/>
                    </a:cubicBezTo>
                    <a:cubicBezTo>
                      <a:pt x="37" y="9"/>
                      <a:pt x="32" y="8"/>
                      <a:pt x="30" y="12"/>
                    </a:cubicBezTo>
                    <a:cubicBezTo>
                      <a:pt x="28" y="14"/>
                      <a:pt x="25" y="15"/>
                      <a:pt x="23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0" y="15"/>
                      <a:pt x="18" y="14"/>
                      <a:pt x="16" y="12"/>
                    </a:cubicBezTo>
                    <a:cubicBezTo>
                      <a:pt x="13" y="8"/>
                      <a:pt x="9" y="9"/>
                      <a:pt x="4" y="6"/>
                    </a:cubicBezTo>
                    <a:cubicBezTo>
                      <a:pt x="2" y="5"/>
                      <a:pt x="0" y="3"/>
                      <a:pt x="0" y="0"/>
                    </a:cubicBez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B89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23" name="Freeform 200">
                <a:extLst>
                  <a:ext uri="{FF2B5EF4-FFF2-40B4-BE49-F238E27FC236}">
                    <a16:creationId xmlns:a16="http://schemas.microsoft.com/office/drawing/2014/main" id="{59D59D2D-E8AA-4E48-BEB1-FF42F8A69E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3" y="1399"/>
                <a:ext cx="17" cy="41"/>
              </a:xfrm>
              <a:custGeom>
                <a:avLst/>
                <a:gdLst>
                  <a:gd name="T0" fmla="*/ 0 w 23"/>
                  <a:gd name="T1" fmla="*/ 55 h 55"/>
                  <a:gd name="T2" fmla="*/ 23 w 23"/>
                  <a:gd name="T3" fmla="*/ 55 h 55"/>
                  <a:gd name="T4" fmla="*/ 23 w 23"/>
                  <a:gd name="T5" fmla="*/ 0 h 55"/>
                  <a:gd name="T6" fmla="*/ 16 w 23"/>
                  <a:gd name="T7" fmla="*/ 11 h 55"/>
                  <a:gd name="T8" fmla="*/ 3 w 23"/>
                  <a:gd name="T9" fmla="*/ 50 h 55"/>
                  <a:gd name="T10" fmla="*/ 0 w 23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55">
                    <a:moveTo>
                      <a:pt x="0" y="55"/>
                    </a:moveTo>
                    <a:cubicBezTo>
                      <a:pt x="23" y="55"/>
                      <a:pt x="23" y="55"/>
                      <a:pt x="23" y="55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1" y="0"/>
                      <a:pt x="16" y="0"/>
                      <a:pt x="16" y="11"/>
                    </a:cubicBezTo>
                    <a:cubicBezTo>
                      <a:pt x="16" y="26"/>
                      <a:pt x="8" y="43"/>
                      <a:pt x="3" y="50"/>
                    </a:cubicBezTo>
                    <a:cubicBezTo>
                      <a:pt x="0" y="53"/>
                      <a:pt x="0" y="55"/>
                      <a:pt x="0" y="55"/>
                    </a:cubicBezTo>
                    <a:close/>
                  </a:path>
                </a:pathLst>
              </a:custGeom>
              <a:solidFill>
                <a:srgbClr val="E6CC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24" name="Freeform 201">
                <a:extLst>
                  <a:ext uri="{FF2B5EF4-FFF2-40B4-BE49-F238E27FC236}">
                    <a16:creationId xmlns:a16="http://schemas.microsoft.com/office/drawing/2014/main" id="{83B056CA-B634-45C6-9BAD-9329A53842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8" y="1466"/>
                <a:ext cx="44" cy="9"/>
              </a:xfrm>
              <a:custGeom>
                <a:avLst/>
                <a:gdLst>
                  <a:gd name="T0" fmla="*/ 30 w 60"/>
                  <a:gd name="T1" fmla="*/ 12 h 12"/>
                  <a:gd name="T2" fmla="*/ 3 w 60"/>
                  <a:gd name="T3" fmla="*/ 8 h 12"/>
                  <a:gd name="T4" fmla="*/ 0 w 60"/>
                  <a:gd name="T5" fmla="*/ 4 h 12"/>
                  <a:gd name="T6" fmla="*/ 5 w 60"/>
                  <a:gd name="T7" fmla="*/ 1 h 12"/>
                  <a:gd name="T8" fmla="*/ 55 w 60"/>
                  <a:gd name="T9" fmla="*/ 1 h 12"/>
                  <a:gd name="T10" fmla="*/ 60 w 60"/>
                  <a:gd name="T11" fmla="*/ 4 h 12"/>
                  <a:gd name="T12" fmla="*/ 57 w 60"/>
                  <a:gd name="T13" fmla="*/ 8 h 12"/>
                  <a:gd name="T14" fmla="*/ 30 w 60"/>
                  <a:gd name="T1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12">
                    <a:moveTo>
                      <a:pt x="30" y="12"/>
                    </a:moveTo>
                    <a:cubicBezTo>
                      <a:pt x="22" y="12"/>
                      <a:pt x="13" y="11"/>
                      <a:pt x="3" y="8"/>
                    </a:cubicBezTo>
                    <a:cubicBezTo>
                      <a:pt x="1" y="8"/>
                      <a:pt x="0" y="6"/>
                      <a:pt x="0" y="4"/>
                    </a:cubicBezTo>
                    <a:cubicBezTo>
                      <a:pt x="1" y="2"/>
                      <a:pt x="3" y="0"/>
                      <a:pt x="5" y="1"/>
                    </a:cubicBezTo>
                    <a:cubicBezTo>
                      <a:pt x="24" y="5"/>
                      <a:pt x="36" y="5"/>
                      <a:pt x="55" y="1"/>
                    </a:cubicBezTo>
                    <a:cubicBezTo>
                      <a:pt x="57" y="0"/>
                      <a:pt x="59" y="2"/>
                      <a:pt x="60" y="4"/>
                    </a:cubicBezTo>
                    <a:cubicBezTo>
                      <a:pt x="60" y="6"/>
                      <a:pt x="59" y="8"/>
                      <a:pt x="57" y="8"/>
                    </a:cubicBezTo>
                    <a:cubicBezTo>
                      <a:pt x="47" y="11"/>
                      <a:pt x="38" y="12"/>
                      <a:pt x="30" y="12"/>
                    </a:cubicBezTo>
                    <a:close/>
                  </a:path>
                </a:pathLst>
              </a:custGeom>
              <a:solidFill>
                <a:srgbClr val="A71E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</p:grpSp>
      </p:grpSp>
      <p:sp>
        <p:nvSpPr>
          <p:cNvPr id="125" name="Rectangle: Rounded Corners 130">
            <a:extLst>
              <a:ext uri="{FF2B5EF4-FFF2-40B4-BE49-F238E27FC236}">
                <a16:creationId xmlns:a16="http://schemas.microsoft.com/office/drawing/2014/main" id="{AA5EBB5E-E4C8-49D1-B97D-CADD98EAA976}"/>
              </a:ext>
            </a:extLst>
          </p:cNvPr>
          <p:cNvSpPr/>
          <p:nvPr/>
        </p:nvSpPr>
        <p:spPr bwMode="auto">
          <a:xfrm>
            <a:off x="6656265" y="746125"/>
            <a:ext cx="5055293" cy="4998539"/>
          </a:xfrm>
          <a:prstGeom prst="round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de-CH" sz="147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126" name="Content Placeholder 6">
            <a:extLst>
              <a:ext uri="{FF2B5EF4-FFF2-40B4-BE49-F238E27FC236}">
                <a16:creationId xmlns:a16="http://schemas.microsoft.com/office/drawing/2014/main" id="{5A77C7D1-55CC-5844-AABA-9C4C5C8936AB}"/>
              </a:ext>
            </a:extLst>
          </p:cNvPr>
          <p:cNvSpPr txBox="1">
            <a:spLocks/>
          </p:cNvSpPr>
          <p:nvPr/>
        </p:nvSpPr>
        <p:spPr>
          <a:xfrm>
            <a:off x="572344" y="1128316"/>
            <a:ext cx="3919538" cy="49831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2400" dirty="0"/>
              <a:t>Diese Projekte sind keine einmalige Angelegenheit</a:t>
            </a:r>
          </a:p>
          <a:p>
            <a:r>
              <a:rPr lang="de-CH" sz="2400" dirty="0"/>
              <a:t>Die Modellleistung nimmt mit der Zeit ab.</a:t>
            </a:r>
          </a:p>
          <a:p>
            <a:pPr lvl="1"/>
            <a:r>
              <a:rPr lang="de-CH" sz="2000" dirty="0"/>
              <a:t>Änderungen in den Daten (Kundenverhalten, Produkte,....)</a:t>
            </a:r>
          </a:p>
          <a:p>
            <a:endParaRPr lang="de-CH" sz="2400" dirty="0"/>
          </a:p>
          <a:p>
            <a:endParaRPr lang="de-CH" sz="2400" dirty="0"/>
          </a:p>
          <a:p>
            <a:r>
              <a:rPr lang="de-CH" sz="2400" dirty="0"/>
              <a:t>Deshalb müssen wir ein Deshalb müssen wir datenbasierte Lösungen ständig im Auge behalten und ev. Gegenmassnahmen ergreifen.</a:t>
            </a:r>
          </a:p>
          <a:p>
            <a:pPr marL="0" indent="0">
              <a:buNone/>
            </a:pPr>
            <a:endParaRPr lang="de-CH" sz="2400" dirty="0"/>
          </a:p>
        </p:txBody>
      </p:sp>
      <p:sp>
        <p:nvSpPr>
          <p:cNvPr id="127" name="Rectangle: Rounded Corners 5">
            <a:extLst>
              <a:ext uri="{FF2B5EF4-FFF2-40B4-BE49-F238E27FC236}">
                <a16:creationId xmlns:a16="http://schemas.microsoft.com/office/drawing/2014/main" id="{49D325C2-2296-41CD-BF0B-6035F36BBF7F}"/>
              </a:ext>
            </a:extLst>
          </p:cNvPr>
          <p:cNvSpPr/>
          <p:nvPr/>
        </p:nvSpPr>
        <p:spPr bwMode="auto">
          <a:xfrm>
            <a:off x="517247" y="3717719"/>
            <a:ext cx="3820071" cy="742126"/>
          </a:xfrm>
          <a:prstGeom prst="roundRect">
            <a:avLst>
              <a:gd name="adj" fmla="val 10566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r>
              <a:rPr lang="de-CH" sz="1471" dirty="0">
                <a:solidFill>
                  <a:schemeClr val="bg1">
                    <a:lumMod val="75000"/>
                  </a:schemeClr>
                </a:solidFill>
              </a:rPr>
              <a:t>WARUM?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2D6DA-4B75-4F6A-8414-93081A24BA4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40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noProof="0" dirty="0" smtClean="0"/>
              <a:t>Ein Blick auf die Technologie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87443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FF11F9-E9A1-41A1-8FE9-47485D0DB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/>
              <a:t>Zwei wichtige Trends in der Datenwissenschaft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5CD821A-A486-4511-B398-847246CDB6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1188615"/>
              </p:ext>
            </p:extLst>
          </p:nvPr>
        </p:nvGraphicFramePr>
        <p:xfrm>
          <a:off x="3048001" y="16361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2D6DA-4B75-4F6A-8414-93081A24BA4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42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E2FC26-111A-48E4-B093-3A37D6AD9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/>
              <a:t>Popularität von Open Source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FBD742-A1E8-BE4C-83C4-4EE5E967D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858" y="1076526"/>
            <a:ext cx="5648295" cy="4982310"/>
          </a:xfrm>
        </p:spPr>
        <p:txBody>
          <a:bodyPr/>
          <a:lstStyle/>
          <a:p>
            <a:pPr marL="0" indent="0">
              <a:buNone/>
            </a:pPr>
            <a:r>
              <a:rPr lang="de-CH" i="1" noProof="0" dirty="0" smtClean="0"/>
              <a:t>"Die drei am schnellsten wachsenden Programme sind alle kostenlos und Open Source: Python, R und KNIME. Alle drei verzeichneten ein Wachstum von mehr als 25</a:t>
            </a:r>
            <a:r>
              <a:rPr lang="de-CH" i="1" dirty="0" smtClean="0"/>
              <a:t>%."</a:t>
            </a:r>
            <a:endParaRPr lang="de-CH" i="1" noProof="0" dirty="0" smtClean="0">
              <a:hlinkClick r:id="rId2"/>
            </a:endParaRPr>
          </a:p>
          <a:p>
            <a:endParaRPr lang="de-CH" noProof="0" dirty="0" smtClean="0"/>
          </a:p>
          <a:p>
            <a:endParaRPr lang="de-CH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384384-DFDA-4611-9599-4732379026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6016625"/>
            <a:ext cx="8404225" cy="3984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CH" noProof="0" dirty="0"/>
              <a:t>Quelle: </a:t>
            </a:r>
            <a:r>
              <a:rPr lang="de-CH" noProof="0" dirty="0">
                <a:hlinkClick r:id="rId2"/>
              </a:rPr>
              <a:t>http://www.r-bloggers.com/fastest-growing-software-for-scholarly-analytics-python-r-knime/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1948DD-D23F-4A8F-BDB8-0F5CAF493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123" y="1008366"/>
            <a:ext cx="3586755" cy="4745889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2D6DA-4B75-4F6A-8414-93081A24BA4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0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noProof="0" dirty="0" smtClean="0"/>
              <a:t>Entwicklung von datenbasierten Lösungen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269905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21D4F3-B308-4C7C-A70E-9F3D22395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/>
              <a:t>Mangel an </a:t>
            </a:r>
            <a:r>
              <a:rPr lang="de-CH" noProof="0" dirty="0" err="1"/>
              <a:t>DatenwissenschaftlerInnen</a:t>
            </a:r>
            <a:endParaRPr lang="de-CH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DD4DFD-05E8-425A-AF94-830ADAB91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CH" sz="1500" noProof="0" dirty="0"/>
              <a:t>Quelle: </a:t>
            </a:r>
            <a:r>
              <a:rPr lang="de-CH" sz="1500" noProof="0" dirty="0">
                <a:hlinkClick r:id="rId2"/>
              </a:rPr>
              <a:t>https://hbr.org/2012/10/data-scientist-the-sexiest-job-of-the-21st-century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7FA906-11F3-4FA6-B1C9-CBC15FF77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381" y="1813033"/>
            <a:ext cx="6267442" cy="3520871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2D6DA-4B75-4F6A-8414-93081A24BA4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979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35153D-C76F-404D-BC7B-E1968A1A6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/>
              <a:t>Mögliche Lösungsansätze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5FCA56-7087-254A-8C54-6F5CE8EE8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CH" noProof="0" dirty="0"/>
              <a:t>Langfristig</a:t>
            </a:r>
          </a:p>
          <a:p>
            <a:pPr lvl="1"/>
            <a:r>
              <a:rPr lang="de-CH" noProof="0" dirty="0"/>
              <a:t>Grundlegendes Überdenken (und Individualisieren) des Bildungssystems</a:t>
            </a:r>
          </a:p>
          <a:p>
            <a:pPr lvl="1"/>
            <a:r>
              <a:rPr lang="de-CH" noProof="0" dirty="0"/>
              <a:t>Stärkere Betonung der Entwicklung von  mathematischen und statistischen Kompetenzen</a:t>
            </a:r>
          </a:p>
          <a:p>
            <a:r>
              <a:rPr lang="de-CH" noProof="0" dirty="0"/>
              <a:t>Kurz-/mittelfristig</a:t>
            </a:r>
            <a:endParaRPr lang="de-CH" noProof="0" dirty="0">
              <a:cs typeface="Calibri"/>
            </a:endParaRPr>
          </a:p>
          <a:p>
            <a:pPr lvl="1"/>
            <a:r>
              <a:rPr lang="de-CH" noProof="0" dirty="0"/>
              <a:t>Erwecke den/die Datenwissenschaftler/in </a:t>
            </a:r>
            <a:r>
              <a:rPr lang="de-CH" noProof="0" dirty="0" err="1"/>
              <a:t>in</a:t>
            </a:r>
            <a:r>
              <a:rPr lang="de-CH" noProof="0" dirty="0"/>
              <a:t> jedem von uns</a:t>
            </a:r>
            <a:endParaRPr lang="de-CH" noProof="0" dirty="0">
              <a:cs typeface="Calibri"/>
            </a:endParaRPr>
          </a:p>
          <a:p>
            <a:pPr lvl="1"/>
            <a:r>
              <a:rPr lang="de-CH" noProof="0" dirty="0"/>
              <a:t>Bereitstellung von Tools, die keine Programmierkenntnisse erfordern, um die Eintrittsbarriere zu senken.</a:t>
            </a:r>
          </a:p>
          <a:p>
            <a:pPr lvl="1"/>
            <a:r>
              <a:rPr lang="de-CH" noProof="0" dirty="0"/>
              <a:t>Bereitstellung von Ausbildungen durch MOOCs, um zumindest die Statistikkenntnisse aufzufrischen.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2D6DA-4B75-4F6A-8414-93081A24BA4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48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FF11F9-E9A1-41A1-8FE9-47485D0DB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/>
              <a:t>Zwei wichtige Trends in der Datenwissenschaft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5CD821A-A486-4511-B398-847246CDB6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2727897"/>
              </p:ext>
            </p:extLst>
          </p:nvPr>
        </p:nvGraphicFramePr>
        <p:xfrm>
          <a:off x="3048001" y="180423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95B6B0D7-5896-4448-84A8-E5ADEA68723E}"/>
              </a:ext>
            </a:extLst>
          </p:cNvPr>
          <p:cNvGrpSpPr/>
          <p:nvPr/>
        </p:nvGrpSpPr>
        <p:grpSpPr>
          <a:xfrm>
            <a:off x="5535735" y="3372974"/>
            <a:ext cx="1120531" cy="1459162"/>
            <a:chOff x="5456236" y="3421062"/>
            <a:chExt cx="1524000" cy="1984560"/>
          </a:xfrm>
        </p:grpSpPr>
        <p:sp>
          <p:nvSpPr>
            <p:cNvPr id="6" name="Freeform 302">
              <a:extLst>
                <a:ext uri="{FF2B5EF4-FFF2-40B4-BE49-F238E27FC236}">
                  <a16:creationId xmlns:a16="http://schemas.microsoft.com/office/drawing/2014/main" id="{F6597EFD-56C3-40D1-97C5-A188F9BB997E}"/>
                </a:ext>
              </a:extLst>
            </p:cNvPr>
            <p:cNvSpPr/>
            <p:nvPr/>
          </p:nvSpPr>
          <p:spPr bwMode="auto">
            <a:xfrm flipH="1">
              <a:off x="5608637" y="3421062"/>
              <a:ext cx="1143000" cy="990600"/>
            </a:xfrm>
            <a:custGeom>
              <a:avLst/>
              <a:gdLst>
                <a:gd name="connsiteX0" fmla="*/ 1820774 w 3146654"/>
                <a:gd name="connsiteY0" fmla="*/ 396240 h 3329940"/>
                <a:gd name="connsiteX1" fmla="*/ 1820774 w 3146654"/>
                <a:gd name="connsiteY1" fmla="*/ 1062990 h 3329940"/>
                <a:gd name="connsiteX2" fmla="*/ 2760574 w 3146654"/>
                <a:gd name="connsiteY2" fmla="*/ 2815590 h 3329940"/>
                <a:gd name="connsiteX3" fmla="*/ 2722474 w 3146654"/>
                <a:gd name="connsiteY3" fmla="*/ 2923540 h 3329940"/>
                <a:gd name="connsiteX4" fmla="*/ 2455774 w 3146654"/>
                <a:gd name="connsiteY4" fmla="*/ 2923540 h 3329940"/>
                <a:gd name="connsiteX5" fmla="*/ 1693774 w 3146654"/>
                <a:gd name="connsiteY5" fmla="*/ 1418590 h 3329940"/>
                <a:gd name="connsiteX6" fmla="*/ 1141324 w 3146654"/>
                <a:gd name="connsiteY6" fmla="*/ 1418590 h 3329940"/>
                <a:gd name="connsiteX7" fmla="*/ 1331824 w 3146654"/>
                <a:gd name="connsiteY7" fmla="*/ 999490 h 3329940"/>
                <a:gd name="connsiteX8" fmla="*/ 1331824 w 3146654"/>
                <a:gd name="connsiteY8" fmla="*/ 396240 h 3329940"/>
                <a:gd name="connsiteX9" fmla="*/ 2415134 w 3146654"/>
                <a:gd name="connsiteY9" fmla="*/ 0 h 3329940"/>
                <a:gd name="connsiteX10" fmla="*/ 2369414 w 3146654"/>
                <a:gd name="connsiteY10" fmla="*/ 0 h 3329940"/>
                <a:gd name="connsiteX11" fmla="*/ 1607414 w 3146654"/>
                <a:gd name="connsiteY11" fmla="*/ 0 h 3329940"/>
                <a:gd name="connsiteX12" fmla="*/ 1584960 w 3146654"/>
                <a:gd name="connsiteY12" fmla="*/ 0 h 3329940"/>
                <a:gd name="connsiteX13" fmla="*/ 1561694 w 3146654"/>
                <a:gd name="connsiteY13" fmla="*/ 0 h 3329940"/>
                <a:gd name="connsiteX14" fmla="*/ 1539240 w 3146654"/>
                <a:gd name="connsiteY14" fmla="*/ 0 h 3329940"/>
                <a:gd name="connsiteX15" fmla="*/ 777240 w 3146654"/>
                <a:gd name="connsiteY15" fmla="*/ 0 h 3329940"/>
                <a:gd name="connsiteX16" fmla="*/ 731520 w 3146654"/>
                <a:gd name="connsiteY16" fmla="*/ 0 h 3329940"/>
                <a:gd name="connsiteX17" fmla="*/ 731520 w 3146654"/>
                <a:gd name="connsiteY17" fmla="*/ 381000 h 3329940"/>
                <a:gd name="connsiteX18" fmla="*/ 784860 w 3146654"/>
                <a:gd name="connsiteY18" fmla="*/ 381000 h 3329940"/>
                <a:gd name="connsiteX19" fmla="*/ 960120 w 3146654"/>
                <a:gd name="connsiteY19" fmla="*/ 381000 h 3329940"/>
                <a:gd name="connsiteX20" fmla="*/ 960120 w 3146654"/>
                <a:gd name="connsiteY20" fmla="*/ 899160 h 3329940"/>
                <a:gd name="connsiteX21" fmla="*/ 0 w 3146654"/>
                <a:gd name="connsiteY21" fmla="*/ 2834640 h 3329940"/>
                <a:gd name="connsiteX22" fmla="*/ 297180 w 3146654"/>
                <a:gd name="connsiteY22" fmla="*/ 3329940 h 3329940"/>
                <a:gd name="connsiteX23" fmla="*/ 1561694 w 3146654"/>
                <a:gd name="connsiteY23" fmla="*/ 3329940 h 3329940"/>
                <a:gd name="connsiteX24" fmla="*/ 1584960 w 3146654"/>
                <a:gd name="connsiteY24" fmla="*/ 3329940 h 3329940"/>
                <a:gd name="connsiteX25" fmla="*/ 2849474 w 3146654"/>
                <a:gd name="connsiteY25" fmla="*/ 3329940 h 3329940"/>
                <a:gd name="connsiteX26" fmla="*/ 3146654 w 3146654"/>
                <a:gd name="connsiteY26" fmla="*/ 2834640 h 3329940"/>
                <a:gd name="connsiteX27" fmla="*/ 2186534 w 3146654"/>
                <a:gd name="connsiteY27" fmla="*/ 899160 h 3329940"/>
                <a:gd name="connsiteX28" fmla="*/ 2186534 w 3146654"/>
                <a:gd name="connsiteY28" fmla="*/ 381000 h 3329940"/>
                <a:gd name="connsiteX29" fmla="*/ 2361794 w 3146654"/>
                <a:gd name="connsiteY29" fmla="*/ 381000 h 3329940"/>
                <a:gd name="connsiteX30" fmla="*/ 2415134 w 3146654"/>
                <a:gd name="connsiteY30" fmla="*/ 381000 h 332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6654" h="3329940">
                  <a:moveTo>
                    <a:pt x="1820774" y="396240"/>
                  </a:moveTo>
                  <a:lnTo>
                    <a:pt x="1820774" y="1062990"/>
                  </a:lnTo>
                  <a:lnTo>
                    <a:pt x="2760574" y="2815590"/>
                  </a:lnTo>
                  <a:lnTo>
                    <a:pt x="2722474" y="2923540"/>
                  </a:lnTo>
                  <a:lnTo>
                    <a:pt x="2455774" y="2923540"/>
                  </a:lnTo>
                  <a:lnTo>
                    <a:pt x="1693774" y="1418590"/>
                  </a:lnTo>
                  <a:lnTo>
                    <a:pt x="1141324" y="1418590"/>
                  </a:lnTo>
                  <a:lnTo>
                    <a:pt x="1331824" y="999490"/>
                  </a:lnTo>
                  <a:lnTo>
                    <a:pt x="1331824" y="396240"/>
                  </a:lnTo>
                  <a:close/>
                  <a:moveTo>
                    <a:pt x="2415134" y="0"/>
                  </a:moveTo>
                  <a:lnTo>
                    <a:pt x="2369414" y="0"/>
                  </a:lnTo>
                  <a:lnTo>
                    <a:pt x="1607414" y="0"/>
                  </a:lnTo>
                  <a:lnTo>
                    <a:pt x="1584960" y="0"/>
                  </a:lnTo>
                  <a:lnTo>
                    <a:pt x="1561694" y="0"/>
                  </a:lnTo>
                  <a:lnTo>
                    <a:pt x="1539240" y="0"/>
                  </a:lnTo>
                  <a:lnTo>
                    <a:pt x="777240" y="0"/>
                  </a:lnTo>
                  <a:lnTo>
                    <a:pt x="731520" y="0"/>
                  </a:lnTo>
                  <a:lnTo>
                    <a:pt x="731520" y="381000"/>
                  </a:lnTo>
                  <a:lnTo>
                    <a:pt x="784860" y="381000"/>
                  </a:lnTo>
                  <a:lnTo>
                    <a:pt x="960120" y="381000"/>
                  </a:lnTo>
                  <a:lnTo>
                    <a:pt x="960120" y="899160"/>
                  </a:lnTo>
                  <a:lnTo>
                    <a:pt x="0" y="2834640"/>
                  </a:lnTo>
                  <a:lnTo>
                    <a:pt x="297180" y="3329940"/>
                  </a:lnTo>
                  <a:lnTo>
                    <a:pt x="1561694" y="3329940"/>
                  </a:lnTo>
                  <a:lnTo>
                    <a:pt x="1584960" y="3329940"/>
                  </a:lnTo>
                  <a:lnTo>
                    <a:pt x="2849474" y="3329940"/>
                  </a:lnTo>
                  <a:lnTo>
                    <a:pt x="3146654" y="2834640"/>
                  </a:lnTo>
                  <a:lnTo>
                    <a:pt x="2186534" y="899160"/>
                  </a:lnTo>
                  <a:lnTo>
                    <a:pt x="2186534" y="381000"/>
                  </a:lnTo>
                  <a:lnTo>
                    <a:pt x="2361794" y="381000"/>
                  </a:lnTo>
                  <a:lnTo>
                    <a:pt x="2415134" y="3810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70" tIns="34285" rIns="68570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29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kern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D130E3E-F68F-4CCF-AA7C-D2970039688C}"/>
                </a:ext>
              </a:extLst>
            </p:cNvPr>
            <p:cNvSpPr txBox="1"/>
            <p:nvPr/>
          </p:nvSpPr>
          <p:spPr>
            <a:xfrm>
              <a:off x="5456236" y="4486273"/>
              <a:ext cx="1524000" cy="919349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de-CH" sz="1471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AzureML</a:t>
              </a:r>
              <a:endParaRPr lang="de-CH" sz="147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de-CH" sz="147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Studio</a:t>
              </a:r>
            </a:p>
          </p:txBody>
        </p:sp>
      </p:grp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2D6DA-4B75-4F6A-8414-93081A24BA4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43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noProof="0" dirty="0" smtClean="0"/>
              <a:t>Einführung in </a:t>
            </a:r>
            <a:r>
              <a:rPr lang="de-CH" noProof="0" dirty="0" err="1" smtClean="0"/>
              <a:t>Azure</a:t>
            </a:r>
            <a:r>
              <a:rPr lang="de-CH" noProof="0" dirty="0" smtClean="0"/>
              <a:t> ML Studio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20133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/>
              <a:t>Wir stellen vor: </a:t>
            </a:r>
            <a:r>
              <a:rPr lang="de-CH" noProof="0" dirty="0" err="1"/>
              <a:t>Azure</a:t>
            </a:r>
            <a:r>
              <a:rPr lang="de-CH" noProof="0" dirty="0"/>
              <a:t> ML Studio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6B1DDD-276C-D04A-B266-B786776C8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noProof="0" dirty="0" err="1" smtClean="0"/>
              <a:t>Kollaborative</a:t>
            </a:r>
            <a:r>
              <a:rPr lang="de-CH" noProof="0" dirty="0" smtClean="0"/>
              <a:t>, visuelle Arbeitsumgebung zur Erstellung von ML-Modellen</a:t>
            </a:r>
          </a:p>
          <a:p>
            <a:r>
              <a:rPr lang="de-CH" noProof="0" dirty="0" smtClean="0"/>
              <a:t>Bewährte, einsatzbereite Algorithmen</a:t>
            </a:r>
          </a:p>
          <a:p>
            <a:r>
              <a:rPr lang="de-CH" noProof="0" dirty="0" smtClean="0"/>
              <a:t>Kein Code</a:t>
            </a:r>
          </a:p>
          <a:p>
            <a:r>
              <a:rPr lang="de-CH" noProof="0" dirty="0" smtClean="0"/>
              <a:t>1-Klick-Webservice</a:t>
            </a:r>
          </a:p>
          <a:p>
            <a:r>
              <a:rPr lang="de-CH" noProof="0" dirty="0" smtClean="0"/>
              <a:t>Kostenlos oder Pay-</a:t>
            </a:r>
            <a:r>
              <a:rPr lang="de-CH" noProof="0" dirty="0" err="1" smtClean="0"/>
              <a:t>as</a:t>
            </a:r>
            <a:r>
              <a:rPr lang="de-CH" noProof="0" dirty="0" smtClean="0"/>
              <a:t>-</a:t>
            </a:r>
            <a:r>
              <a:rPr lang="de-CH" noProof="0" dirty="0" err="1" smtClean="0"/>
              <a:t>you-use</a:t>
            </a:r>
            <a:endParaRPr lang="de-CH" noProof="0" dirty="0" smtClean="0"/>
          </a:p>
          <a:p>
            <a:endParaRPr lang="de-CH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147" y="2767989"/>
            <a:ext cx="4150335" cy="2555447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2D6DA-4B75-4F6A-8414-93081A24BA4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3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C0C3B-6199-F34E-9349-8A9174F28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/>
              <a:t>Anmelden bei </a:t>
            </a:r>
            <a:r>
              <a:rPr lang="de-CH" noProof="0" dirty="0" err="1"/>
              <a:t>azure</a:t>
            </a:r>
            <a:r>
              <a:rPr lang="de-CH" noProof="0" dirty="0"/>
              <a:t> ml </a:t>
            </a:r>
            <a:r>
              <a:rPr lang="de-CH" noProof="0" dirty="0" err="1"/>
              <a:t>studio</a:t>
            </a:r>
            <a:endParaRPr lang="de-CH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24B18-FDAB-E44D-B239-03D79966B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2D6DA-4B75-4F6A-8414-93081A24BA42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0739CE-A378-6D4E-A4AD-F148605FE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642" y="1863022"/>
            <a:ext cx="5246728" cy="23015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09AE8A-A501-3541-A996-69E2A9DD97F1}"/>
              </a:ext>
            </a:extLst>
          </p:cNvPr>
          <p:cNvSpPr txBox="1"/>
          <p:nvPr/>
        </p:nvSpPr>
        <p:spPr>
          <a:xfrm>
            <a:off x="1915641" y="1035550"/>
            <a:ext cx="5043714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http://studio.azureml.net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8C71AB-1687-1D45-81D3-9D9FE831A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559" y="3978488"/>
            <a:ext cx="4579344" cy="2492615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010103FA-DE37-F54A-BB78-17C2654C8FBA}"/>
              </a:ext>
            </a:extLst>
          </p:cNvPr>
          <p:cNvSpPr/>
          <p:nvPr/>
        </p:nvSpPr>
        <p:spPr bwMode="auto">
          <a:xfrm rot="11324246">
            <a:off x="6426182" y="3031986"/>
            <a:ext cx="696686" cy="573314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>
                <a:rot lat="0" lon="0" rev="10800000"/>
              </a:camera>
              <a:lightRig rig="threePt" dir="t"/>
            </a:scene3d>
            <a:sp3d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4EB403C-8D98-B24F-ACB7-72A45C1DD86F}"/>
              </a:ext>
            </a:extLst>
          </p:cNvPr>
          <p:cNvSpPr/>
          <p:nvPr/>
        </p:nvSpPr>
        <p:spPr bwMode="auto">
          <a:xfrm rot="19302832">
            <a:off x="6741404" y="5336342"/>
            <a:ext cx="696686" cy="573314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3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8E9EDCBF-180F-1F42-B42C-9C4F6735ABB3}"/>
              </a:ext>
            </a:extLst>
          </p:cNvPr>
          <p:cNvSpPr/>
          <p:nvPr/>
        </p:nvSpPr>
        <p:spPr bwMode="auto">
          <a:xfrm rot="11324246">
            <a:off x="5359810" y="1240118"/>
            <a:ext cx="696686" cy="573314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>
                <a:rot lat="0" lon="0" rev="10799999"/>
              </a:camera>
              <a:lightRig rig="threePt" dir="t"/>
            </a:scene3d>
            <a:sp3d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0405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7B8C3-FC15-184F-A380-B854422E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/>
              <a:t>Arbeiten mit </a:t>
            </a:r>
            <a:r>
              <a:rPr lang="de-CH" noProof="0" dirty="0" err="1"/>
              <a:t>azure</a:t>
            </a:r>
            <a:r>
              <a:rPr lang="de-CH" noProof="0" dirty="0"/>
              <a:t> ml </a:t>
            </a:r>
            <a:r>
              <a:rPr lang="de-CH" noProof="0" dirty="0" err="1"/>
              <a:t>studio</a:t>
            </a:r>
            <a:endParaRPr lang="de-CH" noProof="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84DCAD-3823-6245-96F6-B94B9CFE49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69437" y="4141317"/>
            <a:ext cx="4102311" cy="237502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E8D1-039B-1948-A58F-FB37A126E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2D6DA-4B75-4F6A-8414-93081A24BA42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A54C74-3EBD-D941-83DF-A6103AAD5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817" y="1174053"/>
            <a:ext cx="2007428" cy="115957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FD314DF-D760-4749-B067-9C3CD1E3406F}"/>
              </a:ext>
            </a:extLst>
          </p:cNvPr>
          <p:cNvSpPr txBox="1">
            <a:spLocks/>
          </p:cNvSpPr>
          <p:nvPr/>
        </p:nvSpPr>
        <p:spPr>
          <a:xfrm>
            <a:off x="334968" y="996479"/>
            <a:ext cx="6194098" cy="49823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rgbClr val="26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6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kern="1200">
                <a:solidFill>
                  <a:srgbClr val="26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6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6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Module haben Eingangsknoten (oben im Kasten) und </a:t>
            </a:r>
            <a:r>
              <a:rPr lang="en-US" sz="2800" dirty="0" err="1"/>
              <a:t>Ausgangs</a:t>
            </a:r>
            <a:r>
              <a:rPr lang="en-US" sz="2800" dirty="0"/>
              <a:t>-/</a:t>
            </a:r>
            <a:r>
              <a:rPr lang="en-US" sz="2800" dirty="0" err="1"/>
              <a:t>Ausgabeknoten</a:t>
            </a:r>
            <a:r>
              <a:rPr lang="en-US" sz="2800" dirty="0"/>
              <a:t> (unten).</a:t>
            </a:r>
          </a:p>
          <a:p>
            <a:endParaRPr lang="en-US" sz="2800" dirty="0"/>
          </a:p>
          <a:p>
            <a:r>
              <a:rPr lang="en-US" sz="2800" dirty="0"/>
              <a:t>Ein Linksklick auf den Ausgabeknoten öffnet ein Menü mit zusätzlichen Optionen.</a:t>
            </a:r>
          </a:p>
          <a:p>
            <a:pPr lvl="1"/>
            <a:r>
              <a:rPr lang="en-US" sz="2400" dirty="0"/>
              <a:t>Z.B. Visualisierung des Datensatzes</a:t>
            </a:r>
          </a:p>
          <a:p>
            <a:endParaRPr lang="en-US" sz="2800" dirty="0"/>
          </a:p>
          <a:p>
            <a:r>
              <a:rPr lang="en-US" sz="2800" dirty="0"/>
              <a:t>Die Module werden per Drag-and-Drop des Eingangsknotens mit dem Ausgangsknoten verbunden.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C869EA-85BA-A444-BF9E-0A61C0F53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4410" y="2939490"/>
            <a:ext cx="2002835" cy="109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7B8C3-FC15-184F-A380-B854422E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/>
              <a:t>Generischer </a:t>
            </a:r>
            <a:r>
              <a:rPr lang="de-CH" noProof="0" dirty="0" err="1"/>
              <a:t>ablauf</a:t>
            </a:r>
            <a:r>
              <a:rPr lang="de-CH" noProof="0" dirty="0"/>
              <a:t> eines Experimentes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E8D1-039B-1948-A58F-FB37A126E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2D6DA-4B75-4F6A-8414-93081A24BA42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125C3-AB20-8C4F-9671-C1CB7CDE8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1" y="1076526"/>
            <a:ext cx="6891867" cy="510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3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7B8C3-FC15-184F-A380-B854422E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/>
              <a:t>Erläuterung der Module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E8D1-039B-1948-A58F-FB37A126E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2D6DA-4B75-4F6A-8414-93081A24BA42}" type="slidenum">
              <a:rPr lang="en-US" smtClean="0"/>
              <a:pPr/>
              <a:t>28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E981707-C506-7E43-A691-BE624D2491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313250"/>
              </p:ext>
            </p:extLst>
          </p:nvPr>
        </p:nvGraphicFramePr>
        <p:xfrm>
          <a:off x="1938867" y="1019598"/>
          <a:ext cx="8314267" cy="49951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4889">
                  <a:extLst>
                    <a:ext uri="{9D8B030D-6E8A-4147-A177-3AD203B41FA5}">
                      <a16:colId xmlns:a16="http://schemas.microsoft.com/office/drawing/2014/main" val="1623274007"/>
                    </a:ext>
                  </a:extLst>
                </a:gridCol>
                <a:gridCol w="6169378">
                  <a:extLst>
                    <a:ext uri="{9D8B030D-6E8A-4147-A177-3AD203B41FA5}">
                      <a16:colId xmlns:a16="http://schemas.microsoft.com/office/drawing/2014/main" val="2716400085"/>
                    </a:ext>
                  </a:extLst>
                </a:gridCol>
              </a:tblGrid>
              <a:tr h="875454">
                <a:tc>
                  <a:txBody>
                    <a:bodyPr/>
                    <a:lstStyle/>
                    <a:p>
                      <a:r>
                        <a:rPr lang="de-CH" sz="2000" noProof="0" dirty="0" err="1"/>
                        <a:t>IrisData</a:t>
                      </a:r>
                      <a:endParaRPr lang="de-CH" sz="20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2000" noProof="0" dirty="0"/>
                        <a:t>Der Datensatz ist der Ausgangspunkt jedes Experiments und liefert die Inputdaten für das Modell.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952377"/>
                  </a:ext>
                </a:extLst>
              </a:tr>
              <a:tr h="875454">
                <a:tc>
                  <a:txBody>
                    <a:bodyPr/>
                    <a:lstStyle/>
                    <a:p>
                      <a:r>
                        <a:rPr lang="de-CH" sz="2000" noProof="0" dirty="0"/>
                        <a:t>Split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2000" noProof="0" dirty="0"/>
                        <a:t>Wird verwendet, um den Datensatz in zwei Teile aufzuteilen, typischerweise in</a:t>
                      </a:r>
                      <a:r>
                        <a:rPr lang="de-CH" sz="2000" baseline="0" noProof="0" dirty="0"/>
                        <a:t> einen </a:t>
                      </a:r>
                      <a:r>
                        <a:rPr lang="de-CH" sz="2000" noProof="0" dirty="0"/>
                        <a:t>Trainings- und einen Validierungsdatensatz.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072688"/>
                  </a:ext>
                </a:extLst>
              </a:tr>
              <a:tr h="836294">
                <a:tc>
                  <a:txBody>
                    <a:bodyPr/>
                    <a:lstStyle/>
                    <a:p>
                      <a:r>
                        <a:rPr lang="de-CH" sz="2000" noProof="0" dirty="0" err="1"/>
                        <a:t>Multiclass</a:t>
                      </a:r>
                      <a:r>
                        <a:rPr lang="de-CH" sz="2000" noProof="0" dirty="0"/>
                        <a:t> Log. Regression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2000" noProof="0" dirty="0"/>
                        <a:t>Ist der Algorithmus, der für dieses Experiment gewählt wurde.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594783"/>
                  </a:ext>
                </a:extLst>
              </a:tr>
              <a:tr h="875454">
                <a:tc>
                  <a:txBody>
                    <a:bodyPr/>
                    <a:lstStyle/>
                    <a:p>
                      <a:r>
                        <a:rPr lang="de-CH" sz="2000" noProof="0" dirty="0"/>
                        <a:t>Train</a:t>
                      </a:r>
                      <a:r>
                        <a:rPr lang="de-CH" sz="2000" baseline="0" noProof="0" dirty="0"/>
                        <a:t> </a:t>
                      </a:r>
                      <a:r>
                        <a:rPr lang="de-CH" sz="2000" baseline="0" noProof="0" dirty="0" err="1"/>
                        <a:t>model</a:t>
                      </a:r>
                      <a:endParaRPr lang="de-CH" sz="20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2000" noProof="0" dirty="0"/>
                        <a:t>Hier geht der ausgewählte Algorithmus durch den Datensatz und versucht, das Muster zu erlernen.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1100710"/>
                  </a:ext>
                </a:extLst>
              </a:tr>
              <a:tr h="597558">
                <a:tc>
                  <a:txBody>
                    <a:bodyPr/>
                    <a:lstStyle/>
                    <a:p>
                      <a:r>
                        <a:rPr lang="de-CH" sz="2000" noProof="0" dirty="0"/>
                        <a:t>Score </a:t>
                      </a:r>
                      <a:r>
                        <a:rPr lang="de-CH" sz="2000" noProof="0" dirty="0" err="1"/>
                        <a:t>model</a:t>
                      </a:r>
                      <a:endParaRPr lang="de-CH" sz="20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2000" noProof="0" dirty="0"/>
                        <a:t>Hier wird das trainierte Modell am Validierungsdatensatz getestet.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7384218"/>
                  </a:ext>
                </a:extLst>
              </a:tr>
              <a:tr h="486363">
                <a:tc>
                  <a:txBody>
                    <a:bodyPr/>
                    <a:lstStyle/>
                    <a:p>
                      <a:r>
                        <a:rPr lang="de-CH" sz="2000" noProof="0" dirty="0" err="1"/>
                        <a:t>Evaluate</a:t>
                      </a:r>
                      <a:r>
                        <a:rPr lang="de-CH" sz="2000" baseline="0" noProof="0" dirty="0"/>
                        <a:t> </a:t>
                      </a:r>
                      <a:r>
                        <a:rPr lang="de-CH" sz="2000" baseline="0" noProof="0" dirty="0" err="1"/>
                        <a:t>model</a:t>
                      </a:r>
                      <a:endParaRPr lang="de-CH" sz="20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2000" noProof="0" dirty="0"/>
                        <a:t>Wird verwendet, um eine Reihe von gängigen Beurteilungskriterien des Modells</a:t>
                      </a:r>
                      <a:r>
                        <a:rPr lang="de-CH" sz="2000" baseline="0" noProof="0" dirty="0"/>
                        <a:t> </a:t>
                      </a:r>
                      <a:r>
                        <a:rPr lang="de-CH" sz="2000" noProof="0" dirty="0"/>
                        <a:t>zu berechnen.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0505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6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noProof="0" dirty="0" smtClean="0"/>
              <a:t>Praktikum Klassifizierung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207282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F342E-6284-4156-9E02-89E6C9ADC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 smtClean="0"/>
              <a:t>Motivation</a:t>
            </a:r>
            <a:endParaRPr lang="de-CH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A0AC57-3F6C-B841-AFAB-08B52C4D7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noProof="0" dirty="0"/>
              <a:t>Bevor wir uns in den Prozess der Entwicklung von datenbasierten Lösungen vertiefen, wollen wir zuerst den Bezug zu ML/KI verstehen.</a:t>
            </a:r>
          </a:p>
          <a:p>
            <a:r>
              <a:rPr lang="de-CH" noProof="0" dirty="0"/>
              <a:t>Wir erarbeiten dann eine standardisierte Methodik zur Durchführung von ML/KI-Projekten.</a:t>
            </a:r>
          </a:p>
          <a:p>
            <a:endParaRPr lang="de-CH" noProof="0" dirty="0"/>
          </a:p>
          <a:p>
            <a:endParaRPr lang="de-CH" noProof="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2D6DA-4B75-4F6A-8414-93081A24BA4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77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4DD2C-DE04-4BEC-A43E-AC451C279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 smtClean="0"/>
              <a:t>Was ist das Geschäftsproblem?</a:t>
            </a:r>
            <a:endParaRPr lang="de-CH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FA0C1-A279-4E23-A269-972EFF167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858" y="1193262"/>
            <a:ext cx="10820401" cy="49823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CH" noProof="0" dirty="0"/>
              <a:t>Wir verwenden den kompletten Bank-Kredite-</a:t>
            </a:r>
            <a:br>
              <a:rPr lang="de-CH" noProof="0" dirty="0"/>
            </a:br>
            <a:r>
              <a:rPr lang="de-CH" noProof="0" dirty="0"/>
              <a:t>Datensatz </a:t>
            </a:r>
            <a:r>
              <a:rPr lang="de-CH" noProof="0" dirty="0">
                <a:latin typeface="Courier New"/>
                <a:cs typeface="Calibri"/>
              </a:rPr>
              <a:t>LoanDefaults.csv</a:t>
            </a:r>
            <a:r>
              <a:rPr lang="de-CH" noProof="0" dirty="0"/>
              <a:t> im CSV-Format</a:t>
            </a:r>
            <a:br>
              <a:rPr lang="de-CH" noProof="0" dirty="0"/>
            </a:br>
            <a:r>
              <a:rPr lang="de-CH" noProof="0" dirty="0"/>
              <a:t>(im Ordner </a:t>
            </a:r>
            <a:r>
              <a:rPr lang="de-CH" i="1" noProof="0" dirty="0">
                <a:hlinkClick r:id="rId3"/>
              </a:rPr>
              <a:t>Bank </a:t>
            </a:r>
            <a:r>
              <a:rPr lang="de-CH" i="1" noProof="0" dirty="0" err="1">
                <a:hlinkClick r:id="rId3"/>
              </a:rPr>
              <a:t>Loans</a:t>
            </a:r>
            <a:r>
              <a:rPr lang="de-CH" noProof="0" dirty="0"/>
              <a:t>)</a:t>
            </a:r>
          </a:p>
          <a:p>
            <a:r>
              <a:rPr lang="de-CH" noProof="0" dirty="0"/>
              <a:t>Der Datensatz enthält alle Kunden mit Krediten aus der </a:t>
            </a:r>
            <a:br>
              <a:rPr lang="de-CH" noProof="0" dirty="0"/>
            </a:br>
            <a:r>
              <a:rPr lang="de-CH" noProof="0" dirty="0"/>
              <a:t>Vergangenheit und enthält die Information, ob sie ihre Kredite zurückgezahlt haben oder nicht.</a:t>
            </a:r>
          </a:p>
          <a:p>
            <a:r>
              <a:rPr lang="de-CH" noProof="0" dirty="0"/>
              <a:t>Der CRO der HSG-Bank möchte, dass Sie ein Prognosemodell erstellen, das erkennen kann, ob ein Kunde seinen Kredit zurückzahlen wird oder nicht.</a:t>
            </a:r>
          </a:p>
          <a:p>
            <a:r>
              <a:rPr lang="de-CH" noProof="0" dirty="0"/>
              <a:t>Das Problem ist als Klassifizierungsproblem formuliert.</a:t>
            </a:r>
          </a:p>
          <a:p>
            <a:pPr lvl="1"/>
            <a:endParaRPr lang="de-CH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74196-3DA8-488C-8EDF-E68AE9D3E1F2}" type="slidenum">
              <a:rPr lang="de-CH" smtClean="0"/>
              <a:t>30</a:t>
            </a:fld>
            <a:endParaRPr lang="de-CH"/>
          </a:p>
        </p:txBody>
      </p:sp>
      <p:pic>
        <p:nvPicPr>
          <p:cNvPr id="5" name="Picture 4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B1411380-26DD-FA42-ABBB-C535B2A34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9248" y="1019859"/>
            <a:ext cx="1792850" cy="179658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9CA8E8-092F-B44A-93CA-38EEBF57747C}"/>
              </a:ext>
            </a:extLst>
          </p:cNvPr>
          <p:cNvSpPr/>
          <p:nvPr/>
        </p:nvSpPr>
        <p:spPr bwMode="auto">
          <a:xfrm>
            <a:off x="9009381" y="1299993"/>
            <a:ext cx="616292" cy="213513"/>
          </a:xfrm>
          <a:prstGeom prst="round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de-CH" sz="147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3587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8ABEB7-8C8A-4DE5-A481-9A0A5B765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/>
              <a:t>Was sind potenzielle Datenquellen?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77B22F6-3EB6-4A8E-8FAB-355C737AF5AA}"/>
              </a:ext>
            </a:extLst>
          </p:cNvPr>
          <p:cNvSpPr/>
          <p:nvPr/>
        </p:nvSpPr>
        <p:spPr bwMode="auto">
          <a:xfrm>
            <a:off x="9649429" y="1299993"/>
            <a:ext cx="616292" cy="213513"/>
          </a:xfrm>
          <a:prstGeom prst="round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de-CH" sz="147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A3F3676-FE05-4A7A-87B4-E505075653F7}"/>
              </a:ext>
            </a:extLst>
          </p:cNvPr>
          <p:cNvSpPr/>
          <p:nvPr/>
        </p:nvSpPr>
        <p:spPr bwMode="auto">
          <a:xfrm>
            <a:off x="9836780" y="1641366"/>
            <a:ext cx="616292" cy="213513"/>
          </a:xfrm>
          <a:prstGeom prst="round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de-CH" sz="147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117EEF5-F858-43F6-9080-8DC281639F01}"/>
              </a:ext>
            </a:extLst>
          </p:cNvPr>
          <p:cNvSpPr/>
          <p:nvPr/>
        </p:nvSpPr>
        <p:spPr bwMode="auto">
          <a:xfrm>
            <a:off x="1896959" y="949141"/>
            <a:ext cx="8038224" cy="5010672"/>
          </a:xfrm>
          <a:prstGeom prst="roundRect">
            <a:avLst>
              <a:gd name="adj" fmla="val 10566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r>
              <a:rPr lang="de-CH" sz="1471" dirty="0">
                <a:solidFill>
                  <a:schemeClr val="bg1">
                    <a:lumMod val="75000"/>
                  </a:schemeClr>
                </a:solidFill>
              </a:rPr>
              <a:t>GRUPPENDISKUSSION</a:t>
            </a:r>
          </a:p>
        </p:txBody>
      </p:sp>
      <p:pic>
        <p:nvPicPr>
          <p:cNvPr id="5" name="Picture 4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1AF52894-A3F4-4DA2-8A5C-422050253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9248" y="1019859"/>
            <a:ext cx="1792850" cy="1796585"/>
          </a:xfrm>
          <a:prstGeom prst="rect">
            <a:avLst/>
          </a:prstGeom>
        </p:spPr>
      </p:pic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50C97FA2-FE1F-6044-ABC3-D827737C8825}"/>
              </a:ext>
            </a:extLst>
          </p:cNvPr>
          <p:cNvSpPr/>
          <p:nvPr/>
        </p:nvSpPr>
        <p:spPr bwMode="auto">
          <a:xfrm>
            <a:off x="9649429" y="1238655"/>
            <a:ext cx="694316" cy="274850"/>
          </a:xfrm>
          <a:prstGeom prst="round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de-CH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ectangle: Rounded Corners 6">
            <a:extLst>
              <a:ext uri="{FF2B5EF4-FFF2-40B4-BE49-F238E27FC236}">
                <a16:creationId xmlns:a16="http://schemas.microsoft.com/office/drawing/2014/main" id="{06A8EFAE-C967-1C44-82B5-EC6CC1B1D0E4}"/>
              </a:ext>
            </a:extLst>
          </p:cNvPr>
          <p:cNvSpPr/>
          <p:nvPr/>
        </p:nvSpPr>
        <p:spPr bwMode="auto">
          <a:xfrm>
            <a:off x="9862295" y="1610696"/>
            <a:ext cx="694316" cy="274850"/>
          </a:xfrm>
          <a:prstGeom prst="round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de-CH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2D6DA-4B75-4F6A-8414-93081A24BA42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B584A-4630-884E-B835-18B213B9D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/>
              <a:t>Wie man einen Datensatz </a:t>
            </a:r>
            <a:r>
              <a:rPr lang="de-CH" noProof="0" dirty="0" err="1"/>
              <a:t>hochlädt</a:t>
            </a:r>
            <a:endParaRPr lang="de-CH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4CB14-C266-7449-B3FC-790C2894F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859" y="1076526"/>
            <a:ext cx="8255308" cy="498231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de-CH" noProof="0" dirty="0"/>
              <a:t>Laden Sie den Datensatz </a:t>
            </a:r>
            <a:r>
              <a:rPr lang="de-CH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LoanDefaults.csv</a:t>
            </a:r>
            <a:r>
              <a:rPr lang="de-CH" noProof="0" dirty="0"/>
              <a:t> von </a:t>
            </a:r>
            <a:r>
              <a:rPr lang="de-CH" noProof="0" dirty="0">
                <a:hlinkClick r:id="rId2"/>
              </a:rPr>
              <a:t>hier</a:t>
            </a:r>
            <a:r>
              <a:rPr lang="de-CH" noProof="0" dirty="0"/>
              <a:t> (im Ordner </a:t>
            </a:r>
            <a:r>
              <a:rPr lang="de-CH" i="1" noProof="0" dirty="0"/>
              <a:t>Bank </a:t>
            </a:r>
            <a:r>
              <a:rPr lang="de-CH" i="1" noProof="0" dirty="0" err="1"/>
              <a:t>Loans</a:t>
            </a:r>
            <a:r>
              <a:rPr lang="de-CH" noProof="0" dirty="0"/>
              <a:t>) runter.</a:t>
            </a:r>
          </a:p>
          <a:p>
            <a:r>
              <a:rPr lang="de-CH" noProof="0" dirty="0"/>
              <a:t>Navigieren Sie in Ihrem Browser zu </a:t>
            </a:r>
            <a:r>
              <a:rPr lang="de-CH" noProof="0" dirty="0">
                <a:hlinkClick r:id="rId3"/>
              </a:rPr>
              <a:t>http://studio.azureml.net</a:t>
            </a:r>
            <a:r>
              <a:rPr lang="de-CH" noProof="0" dirty="0"/>
              <a:t> und melden Sie sich an.</a:t>
            </a:r>
          </a:p>
          <a:p>
            <a:r>
              <a:rPr lang="de-CH" noProof="0" dirty="0"/>
              <a:t>Klicken Sie unten links auf + New &gt; Dataset &gt;  </a:t>
            </a:r>
            <a:br>
              <a:rPr lang="de-CH" noProof="0" dirty="0"/>
            </a:br>
            <a:r>
              <a:rPr lang="de-CH" noProof="0" dirty="0" err="1"/>
              <a:t>From</a:t>
            </a:r>
            <a:r>
              <a:rPr lang="de-CH" noProof="0" dirty="0"/>
              <a:t> </a:t>
            </a:r>
            <a:r>
              <a:rPr lang="de-CH" noProof="0" dirty="0" err="1"/>
              <a:t>Local</a:t>
            </a:r>
            <a:r>
              <a:rPr lang="de-CH" noProof="0" dirty="0"/>
              <a:t> File</a:t>
            </a:r>
          </a:p>
          <a:p>
            <a:r>
              <a:rPr lang="de-CH" noProof="0" dirty="0"/>
              <a:t>Navigieren Sie zum Ordner der </a:t>
            </a:r>
            <a:br>
              <a:rPr lang="de-CH" noProof="0" dirty="0"/>
            </a:br>
            <a:r>
              <a:rPr lang="de-CH" noProof="0" dirty="0"/>
              <a:t>heruntergeladenen </a:t>
            </a:r>
            <a:r>
              <a:rPr lang="de-CH" noProof="0" dirty="0" err="1"/>
              <a:t>csv</a:t>
            </a:r>
            <a:r>
              <a:rPr lang="de-CH" noProof="0" dirty="0"/>
              <a:t>-Datei und laden Sie sie hoch. </a:t>
            </a:r>
          </a:p>
          <a:p>
            <a:r>
              <a:rPr lang="de-CH" noProof="0" dirty="0"/>
              <a:t>Sobald das Hochladen abgeschlossen ist,</a:t>
            </a:r>
            <a:br>
              <a:rPr lang="de-CH" noProof="0" dirty="0"/>
            </a:br>
            <a:r>
              <a:rPr lang="de-CH" noProof="0" dirty="0"/>
              <a:t>erstellen Sie ein neues Experiment und fügen Sie</a:t>
            </a:r>
            <a:br>
              <a:rPr lang="de-CH" noProof="0" dirty="0"/>
            </a:br>
            <a:r>
              <a:rPr lang="de-CH" noProof="0" dirty="0"/>
              <a:t>den Datensatz aus "</a:t>
            </a:r>
            <a:r>
              <a:rPr lang="de-CH" noProof="0" dirty="0" err="1"/>
              <a:t>Saved</a:t>
            </a:r>
            <a:r>
              <a:rPr lang="de-CH" noProof="0" dirty="0"/>
              <a:t> Datasets" hinzu.</a:t>
            </a:r>
            <a:endParaRPr lang="de-CH" noProof="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B390E-5232-1B42-A496-77675C279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2D6DA-4B75-4F6A-8414-93081A24BA42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5BDDA4-CE09-41AF-B1B1-DB141775D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2350" y="1907655"/>
            <a:ext cx="908050" cy="496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BC2D56-C5CA-4938-A240-748BF23AF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6154" y="2639501"/>
            <a:ext cx="3000441" cy="261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7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C0D27-FFA7-469E-9843-1A9134FDF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/>
              <a:t>Übung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2F9A7-D0D0-463E-96FA-3B3FC21D5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CH" noProof="0" dirty="0"/>
              <a:t>Machen Sie sich mit dem Datensatz </a:t>
            </a:r>
            <a:r>
              <a:rPr lang="de-CH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LoanDefaults</a:t>
            </a:r>
            <a:r>
              <a:rPr lang="de-CH" noProof="0" dirty="0"/>
              <a:t> vertraut.</a:t>
            </a:r>
          </a:p>
          <a:p>
            <a:pPr marL="514350" indent="-514350">
              <a:buFont typeface="+mj-lt"/>
              <a:buAutoNum type="arabicPeriod"/>
            </a:pPr>
            <a:r>
              <a:rPr lang="de-CH" noProof="0" dirty="0"/>
              <a:t>Erstellen Sie mit dem Modul "Partition </a:t>
            </a:r>
            <a:r>
              <a:rPr lang="de-CH" noProof="0" dirty="0" err="1"/>
              <a:t>and</a:t>
            </a:r>
            <a:r>
              <a:rPr lang="de-CH" noProof="0" dirty="0"/>
              <a:t> Sample" eine Stichprobe von ungefähr 1'000 Zeilen (nicht mehr als 1’000!) und vergleichen Sie verschiedene Variablen mit der Zielgrösse </a:t>
            </a:r>
            <a:r>
              <a:rPr lang="de-CH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Loan</a:t>
            </a:r>
            <a:r>
              <a:rPr lang="de-CH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Status</a:t>
            </a:r>
            <a:r>
              <a:rPr lang="de-CH" noProof="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de-CH" noProof="0" dirty="0"/>
              <a:t>Sind alle Zeilen des Datasets eindeutig/einmalig?</a:t>
            </a:r>
          </a:p>
          <a:p>
            <a:pPr marL="514350" indent="-514350">
              <a:buFont typeface="+mj-lt"/>
              <a:buAutoNum type="arabicPeriod"/>
            </a:pPr>
            <a:r>
              <a:rPr lang="de-CH" noProof="0" dirty="0"/>
              <a:t>Können Sie Spalten mit potenziellen Datenqualitätsproblemen identifizieren?</a:t>
            </a:r>
          </a:p>
          <a:p>
            <a:pPr marL="514350" indent="-514350">
              <a:buFont typeface="+mj-lt"/>
              <a:buAutoNum type="arabicPeriod"/>
            </a:pPr>
            <a:r>
              <a:rPr lang="de-CH" noProof="0" dirty="0"/>
              <a:t>Welche Spalten haben die meisten fehlenden Werte?</a:t>
            </a:r>
          </a:p>
          <a:p>
            <a:pPr marL="514350" indent="-514350">
              <a:buFont typeface="+mj-lt"/>
              <a:buAutoNum type="arabicPeriod"/>
            </a:pPr>
            <a:r>
              <a:rPr lang="de-CH" noProof="0" dirty="0"/>
              <a:t>Was wäre Ihre Strategie, um mit diesen fehlenden Werten umzugehen?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44863-CC3F-4978-AC26-E42626842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2D6DA-4B75-4F6A-8414-93081A24BA4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33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8ABEB7-8C8A-4DE5-A481-9A0A5B765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/>
              <a:t>Wie messen wir den Modellerfolg?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BC81FE-D4ED-4940-8A1A-BA0B3DEF1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858" y="1076526"/>
            <a:ext cx="8906063" cy="4982310"/>
          </a:xfrm>
        </p:spPr>
        <p:txBody>
          <a:bodyPr/>
          <a:lstStyle/>
          <a:p>
            <a:r>
              <a:rPr lang="de-CH" noProof="0" dirty="0"/>
              <a:t>Wir brauchen Masse, um die Leistung von Algorithmen zu beurteilen.</a:t>
            </a:r>
          </a:p>
          <a:p>
            <a:r>
              <a:rPr lang="de-CH" noProof="0" dirty="0"/>
              <a:t>Es gibt eine Vielzahl von Massen. Wir konzentrieren uns auf die üblichen.</a:t>
            </a:r>
          </a:p>
          <a:p>
            <a:r>
              <a:rPr lang="de-CH" noProof="0" dirty="0"/>
              <a:t>Welche Art von Fehler wäre Ihrer Meinung nach für die HSG-Bank besonders teuer und sollte daher minimiert werden?</a:t>
            </a:r>
          </a:p>
          <a:p>
            <a:endParaRPr lang="de-CH" noProof="0" dirty="0"/>
          </a:p>
          <a:p>
            <a:endParaRPr lang="de-CH" noProof="0" dirty="0"/>
          </a:p>
        </p:txBody>
      </p:sp>
      <p:grpSp>
        <p:nvGrpSpPr>
          <p:cNvPr id="2" name="Gruppieren 1"/>
          <p:cNvGrpSpPr/>
          <p:nvPr/>
        </p:nvGrpSpPr>
        <p:grpSpPr>
          <a:xfrm>
            <a:off x="9984116" y="1076526"/>
            <a:ext cx="1792850" cy="1796585"/>
            <a:chOff x="8729248" y="872257"/>
            <a:chExt cx="1792850" cy="1796585"/>
          </a:xfrm>
        </p:grpSpPr>
        <p:pic>
          <p:nvPicPr>
            <p:cNvPr id="5" name="Picture 4" descr="A picture containing text&#10;&#10;Description generated with high confidence">
              <a:extLst>
                <a:ext uri="{FF2B5EF4-FFF2-40B4-BE49-F238E27FC236}">
                  <a16:creationId xmlns:a16="http://schemas.microsoft.com/office/drawing/2014/main" id="{1AF52894-A3F4-4DA2-8A5C-422050253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29248" y="872257"/>
              <a:ext cx="1792850" cy="1796585"/>
            </a:xfrm>
            <a:prstGeom prst="rect">
              <a:avLst/>
            </a:prstGeom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A3F3676-FE05-4A7A-87B4-E505075653F7}"/>
                </a:ext>
              </a:extLst>
            </p:cNvPr>
            <p:cNvSpPr/>
            <p:nvPr/>
          </p:nvSpPr>
          <p:spPr bwMode="auto">
            <a:xfrm>
              <a:off x="9865901" y="1856713"/>
              <a:ext cx="616292" cy="213513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647" fontAlgn="base">
                <a:spcBef>
                  <a:spcPct val="0"/>
                </a:spcBef>
                <a:spcAft>
                  <a:spcPct val="0"/>
                </a:spcAft>
              </a:pPr>
              <a:endParaRPr lang="de-CH" sz="147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6F514DA-F209-4350-BC9A-B70601ADD95E}"/>
                </a:ext>
              </a:extLst>
            </p:cNvPr>
            <p:cNvSpPr/>
            <p:nvPr/>
          </p:nvSpPr>
          <p:spPr bwMode="auto">
            <a:xfrm>
              <a:off x="9317611" y="2196165"/>
              <a:ext cx="616292" cy="213513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647" fontAlgn="base">
                <a:spcBef>
                  <a:spcPct val="0"/>
                </a:spcBef>
                <a:spcAft>
                  <a:spcPct val="0"/>
                </a:spcAft>
              </a:pPr>
              <a:endParaRPr lang="de-CH" sz="147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2D6DA-4B75-4F6A-8414-93081A24BA42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12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26A75-002E-44F3-B5F8-64EADC5C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/>
              <a:t>Übung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5043A-6945-455F-9B56-F94BFF367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858" y="1076526"/>
            <a:ext cx="10820401" cy="535878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de-CH" noProof="0" dirty="0"/>
              <a:t>Trainieren Sie einen Klassifikationsalgorithmus Ihrer Wahl, indem Sie 65% der verfügbaren Daten für Trainingszwecke verwenden. Berechnen Sie die Masse </a:t>
            </a:r>
            <a:r>
              <a:rPr lang="de-CH" noProof="0" dirty="0" err="1"/>
              <a:t>Accuracy</a:t>
            </a:r>
            <a:r>
              <a:rPr lang="de-CH" noProof="0" dirty="0"/>
              <a:t>, Precision und Recall. Wie hoch sind ihre Werte? </a:t>
            </a:r>
          </a:p>
          <a:p>
            <a:pPr marL="514350" indent="-514350">
              <a:buFont typeface="+mj-lt"/>
              <a:buAutoNum type="arabicPeriod"/>
            </a:pPr>
            <a:r>
              <a:rPr lang="de-CH" noProof="0" dirty="0"/>
              <a:t>Trainieren Sie nun den gleichen Klassifikationsalgorithmus noch einmal mit 80% der verfügbaren Daten im Trainingssatz. Wie hoch sind nun die Werte von </a:t>
            </a:r>
            <a:r>
              <a:rPr lang="de-CH" noProof="0" dirty="0" err="1"/>
              <a:t>Accuracy</a:t>
            </a:r>
            <a:r>
              <a:rPr lang="de-CH" noProof="0" dirty="0"/>
              <a:t>, Precision und Recall?</a:t>
            </a:r>
          </a:p>
          <a:p>
            <a:pPr marL="514350" indent="-514350">
              <a:buFont typeface="+mj-lt"/>
              <a:buAutoNum type="arabicPeriod"/>
            </a:pPr>
            <a:r>
              <a:rPr lang="de-CH" noProof="0" dirty="0"/>
              <a:t>Versuchen Sie, die Komplexität Ihres Modells zu reduzieren, indem Sie irrelevante Merkmale eliminieren.</a:t>
            </a:r>
          </a:p>
          <a:p>
            <a:pPr lvl="1"/>
            <a:r>
              <a:rPr lang="de-CH" noProof="0" dirty="0"/>
              <a:t>Verwenden Sie das Modul "Permutation Feature </a:t>
            </a:r>
            <a:r>
              <a:rPr lang="de-CH" noProof="0" dirty="0" err="1"/>
              <a:t>Importance</a:t>
            </a:r>
            <a:r>
              <a:rPr lang="de-CH" noProof="0" dirty="0"/>
              <a:t>" </a:t>
            </a:r>
            <a:r>
              <a:rPr lang="de-CH" i="1" noProof="0" dirty="0"/>
              <a:t>nach</a:t>
            </a:r>
            <a:r>
              <a:rPr lang="de-CH" noProof="0" dirty="0"/>
              <a:t> einem ersten Trainingslauf.</a:t>
            </a:r>
            <a:endParaRPr lang="de-CH" noProof="0" dirty="0">
              <a:cs typeface="Calibri"/>
            </a:endParaRPr>
          </a:p>
          <a:p>
            <a:pPr lvl="1"/>
            <a:r>
              <a:rPr lang="de-CH" noProof="0" dirty="0"/>
              <a:t>Verwenden Sie das Modul "Filter </a:t>
            </a:r>
            <a:r>
              <a:rPr lang="de-CH" noProof="0" dirty="0" err="1"/>
              <a:t>Based</a:t>
            </a:r>
            <a:r>
              <a:rPr lang="de-CH" noProof="0" dirty="0"/>
              <a:t> Feature </a:t>
            </a:r>
            <a:r>
              <a:rPr lang="de-CH" noProof="0" dirty="0" err="1"/>
              <a:t>Selection</a:t>
            </a:r>
            <a:r>
              <a:rPr lang="de-CH" noProof="0" dirty="0"/>
              <a:t>" </a:t>
            </a:r>
            <a:r>
              <a:rPr lang="de-CH" i="1" noProof="0" dirty="0"/>
              <a:t>vor</a:t>
            </a:r>
            <a:r>
              <a:rPr lang="de-CH" noProof="0" dirty="0"/>
              <a:t> einem ersten Trainingslauf.</a:t>
            </a:r>
            <a:endParaRPr lang="de-CH" noProof="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BE8E4A-BCAA-4925-9B71-3776F956B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2D6DA-4B75-4F6A-8414-93081A24BA42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78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 smtClean="0"/>
              <a:t>Leistung des Klassifikationsalgorithmus</a:t>
            </a:r>
            <a:endParaRPr lang="de-CH" noProof="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69C6420-5328-0741-80D0-70C9D9E1E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noProof="0" dirty="0"/>
              <a:t>Positiv = Ausfall </a:t>
            </a:r>
          </a:p>
          <a:p>
            <a:r>
              <a:rPr lang="de-CH" noProof="0" dirty="0"/>
              <a:t>Negativ = kein Ausfall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130275"/>
              </p:ext>
            </p:extLst>
          </p:nvPr>
        </p:nvGraphicFramePr>
        <p:xfrm>
          <a:off x="2835309" y="2819405"/>
          <a:ext cx="6954837" cy="25532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14202">
                  <a:extLst>
                    <a:ext uri="{9D8B030D-6E8A-4147-A177-3AD203B41FA5}">
                      <a16:colId xmlns:a16="http://schemas.microsoft.com/office/drawing/2014/main" val="3969577712"/>
                    </a:ext>
                  </a:extLst>
                </a:gridCol>
                <a:gridCol w="2536818">
                  <a:extLst>
                    <a:ext uri="{9D8B030D-6E8A-4147-A177-3AD203B41FA5}">
                      <a16:colId xmlns:a16="http://schemas.microsoft.com/office/drawing/2014/main" val="808172564"/>
                    </a:ext>
                  </a:extLst>
                </a:gridCol>
                <a:gridCol w="2603817">
                  <a:extLst>
                    <a:ext uri="{9D8B030D-6E8A-4147-A177-3AD203B41FA5}">
                      <a16:colId xmlns:a16="http://schemas.microsoft.com/office/drawing/2014/main" val="2618715041"/>
                    </a:ext>
                  </a:extLst>
                </a:gridCol>
              </a:tblGrid>
              <a:tr h="891413">
                <a:tc>
                  <a:txBody>
                    <a:bodyPr/>
                    <a:lstStyle/>
                    <a:p>
                      <a:pPr algn="ctr"/>
                      <a:endParaRPr lang="en-US" sz="5400" dirty="0">
                        <a:solidFill>
                          <a:srgbClr val="FF0000"/>
                        </a:solidFill>
                      </a:endParaRPr>
                    </a:p>
                  </a:txBody>
                  <a:tcPr marL="68570" marR="68570" marT="34285" marB="342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>
                          <a:solidFill>
                            <a:schemeClr val="tx1"/>
                          </a:solidFill>
                        </a:rPr>
                        <a:t>Kein</a:t>
                      </a:r>
                      <a:r>
                        <a:rPr lang="en-US" sz="30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3000" baseline="0" dirty="0" err="1">
                          <a:solidFill>
                            <a:schemeClr val="tx1"/>
                          </a:solidFill>
                        </a:rPr>
                        <a:t>Ausfall</a:t>
                      </a:r>
                      <a:endParaRPr 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 marL="68570" marR="68570" marT="34285" marB="342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>
                          <a:solidFill>
                            <a:schemeClr val="tx1"/>
                          </a:solidFill>
                        </a:rPr>
                        <a:t>Ausfall</a:t>
                      </a:r>
                      <a:endParaRPr 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 marL="68570" marR="68570" marT="34285" marB="34285"/>
                </a:tc>
                <a:extLst>
                  <a:ext uri="{0D108BD9-81ED-4DB2-BD59-A6C34878D82A}">
                    <a16:rowId xmlns:a16="http://schemas.microsoft.com/office/drawing/2014/main" val="375463518"/>
                  </a:ext>
                </a:extLst>
              </a:tr>
              <a:tr h="67878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>
                          <a:solidFill>
                            <a:schemeClr val="tx1"/>
                          </a:solidFill>
                        </a:rPr>
                        <a:t>Kein</a:t>
                      </a:r>
                      <a:r>
                        <a:rPr lang="en-US" sz="30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3000" baseline="0" dirty="0" err="1">
                          <a:solidFill>
                            <a:schemeClr val="tx1"/>
                          </a:solidFill>
                        </a:rPr>
                        <a:t>Ausfall</a:t>
                      </a:r>
                      <a:endParaRPr 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 marL="68570" marR="68570" marT="34285" marB="342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 </a:t>
                      </a:r>
                    </a:p>
                    <a:p>
                      <a:pPr algn="ctr"/>
                      <a:r>
                        <a:rPr lang="en-US" sz="1800" b="1" dirty="0" err="1"/>
                        <a:t>Echt</a:t>
                      </a:r>
                      <a:r>
                        <a:rPr lang="en-US" sz="1800" b="1" dirty="0"/>
                        <a:t>-Negative (EN)</a:t>
                      </a:r>
                    </a:p>
                  </a:txBody>
                  <a:tcPr marL="68570" marR="68570" marT="34285" marB="34285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  <a:p>
                      <a:pPr algn="ctr"/>
                      <a:r>
                        <a:rPr lang="en-US" sz="1800" b="1" dirty="0" err="1"/>
                        <a:t>Falsch</a:t>
                      </a:r>
                      <a:r>
                        <a:rPr lang="en-US" sz="1800" b="1" baseline="0" dirty="0"/>
                        <a:t>-Positive (FP) </a:t>
                      </a:r>
                      <a:endParaRPr lang="en-US" sz="1800" b="1" dirty="0"/>
                    </a:p>
                  </a:txBody>
                  <a:tcPr marL="68570" marR="68570" marT="34285" marB="34285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856702"/>
                  </a:ext>
                </a:extLst>
              </a:tr>
              <a:tr h="67878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>
                          <a:solidFill>
                            <a:schemeClr val="tx1"/>
                          </a:solidFill>
                        </a:rPr>
                        <a:t>Ausfall</a:t>
                      </a:r>
                      <a:endParaRPr 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 marL="68570" marR="68570" marT="34285" marB="34285"/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  <a:p>
                      <a:pPr algn="ctr"/>
                      <a:r>
                        <a:rPr lang="en-US" sz="1800" b="1" dirty="0" err="1"/>
                        <a:t>Falsch</a:t>
                      </a:r>
                      <a:r>
                        <a:rPr lang="en-US" sz="1800" b="1" dirty="0"/>
                        <a:t>-Negative (FN) </a:t>
                      </a:r>
                    </a:p>
                  </a:txBody>
                  <a:tcPr marL="68570" marR="68570" marT="34285" marB="3428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  <a:p>
                      <a:pPr algn="ctr"/>
                      <a:r>
                        <a:rPr lang="en-US" sz="1800" b="1" dirty="0" err="1"/>
                        <a:t>Echt</a:t>
                      </a:r>
                      <a:r>
                        <a:rPr lang="en-US" sz="1800" b="1" dirty="0"/>
                        <a:t>-Positive (EP) </a:t>
                      </a:r>
                    </a:p>
                  </a:txBody>
                  <a:tcPr marL="68570" marR="68570" marT="34285" marB="34285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296476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812322" y="1948003"/>
            <a:ext cx="3224799" cy="470868"/>
          </a:xfrm>
          <a:prstGeom prst="rect">
            <a:avLst/>
          </a:prstGeom>
          <a:noFill/>
        </p:spPr>
        <p:txBody>
          <a:bodyPr wrap="square" lIns="137141" tIns="109713" rIns="137141" bIns="109713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Prognostiziert</a:t>
            </a:r>
            <a:endParaRPr lang="en-US" sz="18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15196" y="3836734"/>
            <a:ext cx="1543869" cy="470868"/>
          </a:xfrm>
          <a:prstGeom prst="rect">
            <a:avLst/>
          </a:prstGeom>
          <a:noFill/>
        </p:spPr>
        <p:txBody>
          <a:bodyPr wrap="square" lIns="137141" tIns="109713" rIns="137141" bIns="109713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Tatsächlich</a:t>
            </a:r>
            <a:endParaRPr lang="en-US" sz="18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grpSp>
        <p:nvGrpSpPr>
          <p:cNvPr id="3" name="Gruppieren 2"/>
          <p:cNvGrpSpPr>
            <a:grpSpLocks noChangeAspect="1"/>
          </p:cNvGrpSpPr>
          <p:nvPr/>
        </p:nvGrpSpPr>
        <p:grpSpPr>
          <a:xfrm>
            <a:off x="10171730" y="1240194"/>
            <a:ext cx="1516732" cy="1415617"/>
            <a:chOff x="9681699" y="1019858"/>
            <a:chExt cx="840398" cy="784372"/>
          </a:xfrm>
        </p:grpSpPr>
        <p:pic>
          <p:nvPicPr>
            <p:cNvPr id="9" name="Picture 8" descr="A picture containing text&#10;&#10;Description generated with high confidence">
              <a:extLst>
                <a:ext uri="{FF2B5EF4-FFF2-40B4-BE49-F238E27FC236}">
                  <a16:creationId xmlns:a16="http://schemas.microsoft.com/office/drawing/2014/main" id="{4426BF90-7DC5-4E02-8E99-ED7B9DB5C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81699" y="1019858"/>
              <a:ext cx="840398" cy="784372"/>
            </a:xfrm>
            <a:prstGeom prst="rect">
              <a:avLst/>
            </a:prstGeom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E928598-71B6-4635-A66D-E0549E685483}"/>
                </a:ext>
              </a:extLst>
            </p:cNvPr>
            <p:cNvSpPr/>
            <p:nvPr/>
          </p:nvSpPr>
          <p:spPr bwMode="auto">
            <a:xfrm>
              <a:off x="10200854" y="1440314"/>
              <a:ext cx="288887" cy="9321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647" fontAlgn="base">
                <a:spcBef>
                  <a:spcPct val="0"/>
                </a:spcBef>
                <a:spcAft>
                  <a:spcPct val="0"/>
                </a:spcAft>
              </a:pPr>
              <a:endParaRPr lang="de-CH" sz="147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9CFE09A9-34FD-405B-AC14-A6464D657A5A}"/>
                </a:ext>
              </a:extLst>
            </p:cNvPr>
            <p:cNvSpPr/>
            <p:nvPr/>
          </p:nvSpPr>
          <p:spPr bwMode="auto">
            <a:xfrm>
              <a:off x="9966594" y="1592753"/>
              <a:ext cx="288887" cy="9321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647" fontAlgn="base">
                <a:spcBef>
                  <a:spcPct val="0"/>
                </a:spcBef>
                <a:spcAft>
                  <a:spcPct val="0"/>
                </a:spcAft>
              </a:pPr>
              <a:endParaRPr lang="de-CH" sz="147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2D6DA-4B75-4F6A-8414-93081A24BA42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50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 smtClean="0"/>
              <a:t>Leistung des Klassifikationsalgorithmus</a:t>
            </a:r>
            <a:endParaRPr lang="de-CH" noProof="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69C6420-5328-0741-80D0-70C9D9E1E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noProof="0" dirty="0"/>
              <a:t>Positiv = Ausfall </a:t>
            </a:r>
          </a:p>
          <a:p>
            <a:r>
              <a:rPr lang="de-CH" noProof="0" dirty="0"/>
              <a:t>Negativ = kein Ausfall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563932"/>
              </p:ext>
            </p:extLst>
          </p:nvPr>
        </p:nvGraphicFramePr>
        <p:xfrm>
          <a:off x="2835309" y="2819405"/>
          <a:ext cx="6954837" cy="30403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14202">
                  <a:extLst>
                    <a:ext uri="{9D8B030D-6E8A-4147-A177-3AD203B41FA5}">
                      <a16:colId xmlns:a16="http://schemas.microsoft.com/office/drawing/2014/main" val="3969577712"/>
                    </a:ext>
                  </a:extLst>
                </a:gridCol>
                <a:gridCol w="2536818">
                  <a:extLst>
                    <a:ext uri="{9D8B030D-6E8A-4147-A177-3AD203B41FA5}">
                      <a16:colId xmlns:a16="http://schemas.microsoft.com/office/drawing/2014/main" val="808172564"/>
                    </a:ext>
                  </a:extLst>
                </a:gridCol>
                <a:gridCol w="2603817">
                  <a:extLst>
                    <a:ext uri="{9D8B030D-6E8A-4147-A177-3AD203B41FA5}">
                      <a16:colId xmlns:a16="http://schemas.microsoft.com/office/drawing/2014/main" val="2618715041"/>
                    </a:ext>
                  </a:extLst>
                </a:gridCol>
              </a:tblGrid>
              <a:tr h="891413">
                <a:tc>
                  <a:txBody>
                    <a:bodyPr/>
                    <a:lstStyle/>
                    <a:p>
                      <a:pPr algn="ctr"/>
                      <a:endParaRPr lang="en-US" sz="5400" dirty="0">
                        <a:solidFill>
                          <a:srgbClr val="FF0000"/>
                        </a:solidFill>
                      </a:endParaRPr>
                    </a:p>
                  </a:txBody>
                  <a:tcPr marL="68570" marR="68570" marT="34285" marB="342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>
                          <a:solidFill>
                            <a:schemeClr val="tx1"/>
                          </a:solidFill>
                        </a:rPr>
                        <a:t>Kein</a:t>
                      </a:r>
                      <a:r>
                        <a:rPr lang="en-US" sz="30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3000" baseline="0" dirty="0" err="1">
                          <a:solidFill>
                            <a:schemeClr val="tx1"/>
                          </a:solidFill>
                        </a:rPr>
                        <a:t>Ausfall</a:t>
                      </a:r>
                      <a:endParaRPr 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 marL="68570" marR="68570" marT="34285" marB="342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>
                          <a:solidFill>
                            <a:schemeClr val="tx1"/>
                          </a:solidFill>
                        </a:rPr>
                        <a:t>Ausfall</a:t>
                      </a:r>
                      <a:endParaRPr 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 marL="68570" marR="68570" marT="34285" marB="34285"/>
                </a:tc>
                <a:extLst>
                  <a:ext uri="{0D108BD9-81ED-4DB2-BD59-A6C34878D82A}">
                    <a16:rowId xmlns:a16="http://schemas.microsoft.com/office/drawing/2014/main" val="375463518"/>
                  </a:ext>
                </a:extLst>
              </a:tr>
              <a:tr h="67878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>
                          <a:solidFill>
                            <a:schemeClr val="tx1"/>
                          </a:solidFill>
                        </a:rPr>
                        <a:t>Kein</a:t>
                      </a:r>
                      <a:r>
                        <a:rPr lang="en-US" sz="30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3000" baseline="0" dirty="0" err="1">
                          <a:solidFill>
                            <a:schemeClr val="tx1"/>
                          </a:solidFill>
                        </a:rPr>
                        <a:t>Ausfall</a:t>
                      </a:r>
                      <a:endParaRPr 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 marL="68570" marR="68570" marT="34285" marB="342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/>
                        <a:t>Richtige</a:t>
                      </a:r>
                      <a:r>
                        <a:rPr lang="en-US" sz="1800" b="1" dirty="0"/>
                        <a:t> </a:t>
                      </a:r>
                      <a:r>
                        <a:rPr lang="en-US" sz="1800" b="1" dirty="0" err="1"/>
                        <a:t>Prognose</a:t>
                      </a:r>
                      <a:r>
                        <a:rPr lang="en-US" sz="1800" b="1" dirty="0"/>
                        <a:t> </a:t>
                      </a:r>
                      <a:r>
                        <a:rPr lang="en-US" sz="1800" b="1" dirty="0" err="1"/>
                        <a:t>für</a:t>
                      </a:r>
                      <a:r>
                        <a:rPr lang="en-US" sz="1800" b="1" dirty="0"/>
                        <a:t> “</a:t>
                      </a:r>
                      <a:r>
                        <a:rPr lang="en-US" sz="1800" b="1" dirty="0" err="1"/>
                        <a:t>kein</a:t>
                      </a:r>
                      <a:r>
                        <a:rPr lang="en-US" sz="1800" b="1" dirty="0"/>
                        <a:t> </a:t>
                      </a:r>
                      <a:r>
                        <a:rPr lang="en-US" sz="1800" b="1" dirty="0" err="1"/>
                        <a:t>Ausfall</a:t>
                      </a:r>
                      <a:r>
                        <a:rPr lang="en-US" sz="1800" b="1" dirty="0"/>
                        <a:t>” </a:t>
                      </a:r>
                      <a:r>
                        <a:rPr lang="en-US" sz="1800" b="1" dirty="0">
                          <a:sym typeface="Wingdings" panose="05000000000000000000" pitchFamily="2" charset="2"/>
                        </a:rPr>
                        <a:t> Modell </a:t>
                      </a:r>
                      <a:r>
                        <a:rPr lang="en-US" sz="1800" b="1" dirty="0" err="1">
                          <a:sym typeface="Wingdings" panose="05000000000000000000" pitchFamily="2" charset="2"/>
                        </a:rPr>
                        <a:t>stimmt</a:t>
                      </a:r>
                      <a:endParaRPr lang="en-US" sz="1800" b="1" dirty="0"/>
                    </a:p>
                  </a:txBody>
                  <a:tcPr marL="68570" marR="68570" marT="34285" marB="34285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 dirty="0" err="1"/>
                        <a:t>Fälschlicherweise</a:t>
                      </a:r>
                      <a:r>
                        <a:rPr lang="en-US" sz="1800" b="1" baseline="0" dirty="0"/>
                        <a:t> </a:t>
                      </a:r>
                      <a:r>
                        <a:rPr lang="en-US" sz="1800" b="1" baseline="0" dirty="0" err="1"/>
                        <a:t>als</a:t>
                      </a:r>
                      <a:r>
                        <a:rPr lang="en-US" sz="1800" b="1" baseline="0" dirty="0"/>
                        <a:t> “</a:t>
                      </a:r>
                      <a:r>
                        <a:rPr lang="en-US" sz="1800" b="1" baseline="0" dirty="0" err="1"/>
                        <a:t>Ausfall</a:t>
                      </a:r>
                      <a:r>
                        <a:rPr lang="en-US" sz="1800" b="1" baseline="0" dirty="0"/>
                        <a:t>” </a:t>
                      </a:r>
                      <a:r>
                        <a:rPr lang="en-US" sz="1800" b="1" baseline="0" dirty="0" err="1"/>
                        <a:t>prognostiziert</a:t>
                      </a:r>
                      <a:r>
                        <a:rPr lang="en-US" sz="1800" b="1" baseline="0" dirty="0"/>
                        <a:t> </a:t>
                      </a:r>
                      <a:r>
                        <a:rPr lang="en-US" sz="1800" b="1" baseline="0" dirty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1800" b="1" baseline="0" dirty="0" err="1">
                          <a:sym typeface="Wingdings" panose="05000000000000000000" pitchFamily="2" charset="2"/>
                        </a:rPr>
                        <a:t>Ärger</a:t>
                      </a:r>
                      <a:r>
                        <a:rPr lang="en-US" sz="1800" b="1" baseline="0" dirty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1800" b="1" baseline="0" dirty="0" err="1">
                          <a:sym typeface="Wingdings" panose="05000000000000000000" pitchFamily="2" charset="2"/>
                        </a:rPr>
                        <a:t>beim</a:t>
                      </a:r>
                      <a:r>
                        <a:rPr lang="en-US" sz="1800" b="1" baseline="0" dirty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1800" b="1" baseline="0" dirty="0" err="1">
                          <a:sym typeface="Wingdings" panose="05000000000000000000" pitchFamily="2" charset="2"/>
                        </a:rPr>
                        <a:t>Kunden</a:t>
                      </a:r>
                      <a:endParaRPr lang="en-US" sz="1800" b="1" dirty="0"/>
                    </a:p>
                  </a:txBody>
                  <a:tcPr marL="68570" marR="68570" marT="34285" marB="34285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856702"/>
                  </a:ext>
                </a:extLst>
              </a:tr>
              <a:tr h="67878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>
                          <a:solidFill>
                            <a:schemeClr val="tx1"/>
                          </a:solidFill>
                        </a:rPr>
                        <a:t>Ausfall</a:t>
                      </a:r>
                      <a:endParaRPr 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 marL="68570" marR="68570" marT="34285" marB="342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/>
                        <a:t>Fälschlicherweise</a:t>
                      </a:r>
                      <a:r>
                        <a:rPr lang="en-US" sz="1800" b="1" dirty="0"/>
                        <a:t> </a:t>
                      </a:r>
                      <a:r>
                        <a:rPr lang="en-US" sz="1800" b="1" dirty="0" err="1"/>
                        <a:t>als</a:t>
                      </a:r>
                      <a:r>
                        <a:rPr lang="en-US" sz="1800" b="1" dirty="0"/>
                        <a:t> “</a:t>
                      </a:r>
                      <a:r>
                        <a:rPr lang="en-US" sz="1800" b="1" dirty="0" err="1"/>
                        <a:t>kein</a:t>
                      </a:r>
                      <a:r>
                        <a:rPr lang="en-US" sz="1800" b="1" dirty="0"/>
                        <a:t> </a:t>
                      </a:r>
                      <a:r>
                        <a:rPr lang="en-US" sz="1800" b="1" dirty="0" err="1"/>
                        <a:t>Ausfall</a:t>
                      </a:r>
                      <a:r>
                        <a:rPr lang="en-US" sz="1800" b="1" dirty="0"/>
                        <a:t>” </a:t>
                      </a:r>
                      <a:r>
                        <a:rPr lang="en-US" sz="1800" b="1" dirty="0" err="1"/>
                        <a:t>prognostiziert</a:t>
                      </a:r>
                      <a:r>
                        <a:rPr lang="en-US" sz="1800" b="1" dirty="0"/>
                        <a:t> </a:t>
                      </a:r>
                      <a:r>
                        <a:rPr lang="en-US" sz="1800" b="1" dirty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1800" b="1" dirty="0" err="1">
                          <a:sym typeface="Wingdings" panose="05000000000000000000" pitchFamily="2" charset="2"/>
                        </a:rPr>
                        <a:t>Verlust</a:t>
                      </a:r>
                      <a:r>
                        <a:rPr lang="en-US" sz="1800" b="1" dirty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1800" b="1" dirty="0" err="1">
                          <a:sym typeface="Wingdings" panose="05000000000000000000" pitchFamily="2" charset="2"/>
                        </a:rPr>
                        <a:t>für</a:t>
                      </a:r>
                      <a:r>
                        <a:rPr lang="en-US" sz="1800" b="1" dirty="0">
                          <a:sym typeface="Wingdings" panose="05000000000000000000" pitchFamily="2" charset="2"/>
                        </a:rPr>
                        <a:t> HSG Bank</a:t>
                      </a:r>
                      <a:endParaRPr lang="en-US" sz="1800" b="1" dirty="0"/>
                    </a:p>
                  </a:txBody>
                  <a:tcPr marL="68570" marR="68570" marT="34285" marB="3428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/>
                        <a:t>Richtige</a:t>
                      </a:r>
                      <a:r>
                        <a:rPr lang="en-US" sz="1800" b="1" dirty="0"/>
                        <a:t> </a:t>
                      </a:r>
                      <a:r>
                        <a:rPr lang="en-US" sz="1800" b="1" dirty="0" err="1"/>
                        <a:t>Prognose</a:t>
                      </a:r>
                      <a:r>
                        <a:rPr lang="en-US" sz="1800" b="1" dirty="0"/>
                        <a:t> </a:t>
                      </a:r>
                      <a:r>
                        <a:rPr lang="en-US" sz="1800" b="1" dirty="0" err="1"/>
                        <a:t>für</a:t>
                      </a:r>
                      <a:r>
                        <a:rPr lang="en-US" sz="1800" b="1" dirty="0"/>
                        <a:t> “</a:t>
                      </a:r>
                      <a:r>
                        <a:rPr lang="en-US" sz="1800" b="1" dirty="0" err="1"/>
                        <a:t>Ausfall</a:t>
                      </a:r>
                      <a:r>
                        <a:rPr lang="en-US" sz="1800" b="1" dirty="0"/>
                        <a:t>” </a:t>
                      </a:r>
                      <a:r>
                        <a:rPr lang="en-US" sz="1800" b="1" dirty="0">
                          <a:sym typeface="Wingdings" panose="05000000000000000000" pitchFamily="2" charset="2"/>
                        </a:rPr>
                        <a:t> Modell </a:t>
                      </a:r>
                      <a:r>
                        <a:rPr lang="en-US" sz="1800" b="1" dirty="0" err="1">
                          <a:sym typeface="Wingdings" panose="05000000000000000000" pitchFamily="2" charset="2"/>
                        </a:rPr>
                        <a:t>stimmt</a:t>
                      </a:r>
                      <a:r>
                        <a:rPr lang="en-US" sz="1800" b="1" dirty="0"/>
                        <a:t> </a:t>
                      </a:r>
                    </a:p>
                  </a:txBody>
                  <a:tcPr marL="68570" marR="68570" marT="34285" marB="34285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296476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812322" y="1948003"/>
            <a:ext cx="3224799" cy="470868"/>
          </a:xfrm>
          <a:prstGeom prst="rect">
            <a:avLst/>
          </a:prstGeom>
          <a:noFill/>
        </p:spPr>
        <p:txBody>
          <a:bodyPr wrap="square" lIns="137141" tIns="109713" rIns="137141" bIns="109713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Prognostiziert</a:t>
            </a:r>
            <a:endParaRPr lang="en-US" sz="18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15196" y="3836734"/>
            <a:ext cx="1543869" cy="470868"/>
          </a:xfrm>
          <a:prstGeom prst="rect">
            <a:avLst/>
          </a:prstGeom>
          <a:noFill/>
        </p:spPr>
        <p:txBody>
          <a:bodyPr wrap="square" lIns="137141" tIns="109713" rIns="137141" bIns="109713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Tatsächlich</a:t>
            </a:r>
            <a:endParaRPr lang="en-US" sz="18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grpSp>
        <p:nvGrpSpPr>
          <p:cNvPr id="3" name="Gruppieren 2"/>
          <p:cNvGrpSpPr>
            <a:grpSpLocks noChangeAspect="1"/>
          </p:cNvGrpSpPr>
          <p:nvPr/>
        </p:nvGrpSpPr>
        <p:grpSpPr>
          <a:xfrm>
            <a:off x="10303512" y="1003254"/>
            <a:ext cx="1516732" cy="1415617"/>
            <a:chOff x="9681699" y="1019858"/>
            <a:chExt cx="840398" cy="784372"/>
          </a:xfrm>
        </p:grpSpPr>
        <p:pic>
          <p:nvPicPr>
            <p:cNvPr id="9" name="Picture 8" descr="A picture containing text&#10;&#10;Description generated with high confidence">
              <a:extLst>
                <a:ext uri="{FF2B5EF4-FFF2-40B4-BE49-F238E27FC236}">
                  <a16:creationId xmlns:a16="http://schemas.microsoft.com/office/drawing/2014/main" id="{4426BF90-7DC5-4E02-8E99-ED7B9DB5C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81699" y="1019858"/>
              <a:ext cx="840398" cy="784372"/>
            </a:xfrm>
            <a:prstGeom prst="rect">
              <a:avLst/>
            </a:prstGeom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E928598-71B6-4635-A66D-E0549E685483}"/>
                </a:ext>
              </a:extLst>
            </p:cNvPr>
            <p:cNvSpPr/>
            <p:nvPr/>
          </p:nvSpPr>
          <p:spPr bwMode="auto">
            <a:xfrm>
              <a:off x="10200854" y="1440314"/>
              <a:ext cx="288887" cy="9321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647" fontAlgn="base">
                <a:spcBef>
                  <a:spcPct val="0"/>
                </a:spcBef>
                <a:spcAft>
                  <a:spcPct val="0"/>
                </a:spcAft>
              </a:pPr>
              <a:endParaRPr lang="de-CH" sz="147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9CFE09A9-34FD-405B-AC14-A6464D657A5A}"/>
                </a:ext>
              </a:extLst>
            </p:cNvPr>
            <p:cNvSpPr/>
            <p:nvPr/>
          </p:nvSpPr>
          <p:spPr bwMode="auto">
            <a:xfrm>
              <a:off x="9966594" y="1592753"/>
              <a:ext cx="288887" cy="9321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647" fontAlgn="base">
                <a:spcBef>
                  <a:spcPct val="0"/>
                </a:spcBef>
                <a:spcAft>
                  <a:spcPct val="0"/>
                </a:spcAft>
              </a:pPr>
              <a:endParaRPr lang="de-CH" sz="147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2D6DA-4B75-4F6A-8414-93081A24BA42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52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 smtClean="0"/>
              <a:t>Ein dramatisches Beispiel: Justizsystem</a:t>
            </a:r>
            <a:endParaRPr lang="de-CH" noProof="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477145"/>
              </p:ext>
            </p:extLst>
          </p:nvPr>
        </p:nvGraphicFramePr>
        <p:xfrm>
          <a:off x="2519681" y="2819404"/>
          <a:ext cx="7270466" cy="26288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6535">
                  <a:extLst>
                    <a:ext uri="{9D8B030D-6E8A-4147-A177-3AD203B41FA5}">
                      <a16:colId xmlns:a16="http://schemas.microsoft.com/office/drawing/2014/main" val="3969577712"/>
                    </a:ext>
                  </a:extLst>
                </a:gridCol>
                <a:gridCol w="2651946">
                  <a:extLst>
                    <a:ext uri="{9D8B030D-6E8A-4147-A177-3AD203B41FA5}">
                      <a16:colId xmlns:a16="http://schemas.microsoft.com/office/drawing/2014/main" val="808172564"/>
                    </a:ext>
                  </a:extLst>
                </a:gridCol>
                <a:gridCol w="2721985">
                  <a:extLst>
                    <a:ext uri="{9D8B030D-6E8A-4147-A177-3AD203B41FA5}">
                      <a16:colId xmlns:a16="http://schemas.microsoft.com/office/drawing/2014/main" val="2618715041"/>
                    </a:ext>
                  </a:extLst>
                </a:gridCol>
              </a:tblGrid>
              <a:tr h="891413">
                <a:tc>
                  <a:txBody>
                    <a:bodyPr/>
                    <a:lstStyle/>
                    <a:p>
                      <a:pPr algn="ctr"/>
                      <a:endParaRPr lang="de-CH" sz="5400" noProof="0" dirty="0">
                        <a:solidFill>
                          <a:srgbClr val="FF0000"/>
                        </a:solidFill>
                      </a:endParaRPr>
                    </a:p>
                  </a:txBody>
                  <a:tcPr marL="68570" marR="68570" marT="34285" marB="342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3000" noProof="0" dirty="0">
                          <a:solidFill>
                            <a:schemeClr val="tx1"/>
                          </a:solidFill>
                        </a:rPr>
                        <a:t>Unschuldig</a:t>
                      </a:r>
                    </a:p>
                  </a:txBody>
                  <a:tcPr marL="68570" marR="68570" marT="34285" marB="342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3000" noProof="0" dirty="0">
                          <a:solidFill>
                            <a:schemeClr val="tx1"/>
                          </a:solidFill>
                        </a:rPr>
                        <a:t>Schuldig</a:t>
                      </a:r>
                    </a:p>
                  </a:txBody>
                  <a:tcPr marL="68570" marR="68570" marT="34285" marB="34285"/>
                </a:tc>
                <a:extLst>
                  <a:ext uri="{0D108BD9-81ED-4DB2-BD59-A6C34878D82A}">
                    <a16:rowId xmlns:a16="http://schemas.microsoft.com/office/drawing/2014/main" val="375463518"/>
                  </a:ext>
                </a:extLst>
              </a:tr>
              <a:tr h="740889">
                <a:tc>
                  <a:txBody>
                    <a:bodyPr/>
                    <a:lstStyle/>
                    <a:p>
                      <a:pPr algn="ctr"/>
                      <a:r>
                        <a:rPr lang="de-CH" sz="3000" noProof="0" dirty="0">
                          <a:solidFill>
                            <a:schemeClr val="tx1"/>
                          </a:solidFill>
                        </a:rPr>
                        <a:t>Unschuldig</a:t>
                      </a:r>
                    </a:p>
                  </a:txBody>
                  <a:tcPr marL="68570" marR="68570" marT="34285" marB="342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500" b="1" noProof="0" dirty="0"/>
                        <a:t>Unschuldig</a:t>
                      </a:r>
                    </a:p>
                    <a:p>
                      <a:pPr algn="ctr"/>
                      <a:r>
                        <a:rPr lang="de-CH" sz="1500" b="1" noProof="0" dirty="0"/>
                        <a:t>Für unschuldig befunden</a:t>
                      </a:r>
                    </a:p>
                  </a:txBody>
                  <a:tcPr marL="68570" marR="68570" marT="34285" marB="34285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5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Unschuldig</a:t>
                      </a:r>
                    </a:p>
                    <a:p>
                      <a:pPr algn="ctr"/>
                      <a:r>
                        <a:rPr lang="de-CH" sz="15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Für schuldig befunden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5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de-CH" sz="15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Ein Opfer der Rechtsordnung</a:t>
                      </a:r>
                    </a:p>
                  </a:txBody>
                  <a:tcPr marL="68570" marR="68570" marT="34285" marB="34285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856702"/>
                  </a:ext>
                </a:extLst>
              </a:tr>
              <a:tr h="740889">
                <a:tc>
                  <a:txBody>
                    <a:bodyPr/>
                    <a:lstStyle/>
                    <a:p>
                      <a:pPr algn="ctr"/>
                      <a:r>
                        <a:rPr lang="de-CH" sz="3000" noProof="0" dirty="0">
                          <a:solidFill>
                            <a:schemeClr val="tx1"/>
                          </a:solidFill>
                        </a:rPr>
                        <a:t>Schuldig</a:t>
                      </a:r>
                    </a:p>
                  </a:txBody>
                  <a:tcPr marL="68570" marR="68570" marT="34285" marB="342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5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Schuldig</a:t>
                      </a:r>
                    </a:p>
                    <a:p>
                      <a:pPr algn="ctr"/>
                      <a:r>
                        <a:rPr lang="de-CH" sz="15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Für unschuldig befunden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5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de-CH" sz="15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Eine Bedrohung für andere</a:t>
                      </a:r>
                    </a:p>
                    <a:p>
                      <a:pPr algn="ctr"/>
                      <a:endParaRPr lang="de-CH" sz="1500" b="1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0" marR="68570" marT="34285" marB="3428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5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Schuldig</a:t>
                      </a:r>
                    </a:p>
                    <a:p>
                      <a:pPr marL="0" marR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5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Für schuldig befunden</a:t>
                      </a:r>
                    </a:p>
                  </a:txBody>
                  <a:tcPr marL="68570" marR="68570" marT="34285" marB="34285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296476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061706" y="2323968"/>
            <a:ext cx="1098852" cy="470868"/>
          </a:xfrm>
          <a:prstGeom prst="rect">
            <a:avLst/>
          </a:prstGeom>
          <a:noFill/>
        </p:spPr>
        <p:txBody>
          <a:bodyPr wrap="square" lIns="137141" tIns="109713" rIns="137141" bIns="109713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Urteil</a:t>
            </a:r>
            <a:endParaRPr lang="en-US" sz="18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21748" y="3784105"/>
            <a:ext cx="1397933" cy="470868"/>
          </a:xfrm>
          <a:prstGeom prst="rect">
            <a:avLst/>
          </a:prstGeom>
          <a:noFill/>
        </p:spPr>
        <p:txBody>
          <a:bodyPr wrap="square" lIns="137141" tIns="109713" rIns="137141" bIns="109713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Tatsächlich</a:t>
            </a:r>
            <a:endParaRPr lang="en-US" sz="18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grpSp>
        <p:nvGrpSpPr>
          <p:cNvPr id="10" name="Gruppieren 9"/>
          <p:cNvGrpSpPr>
            <a:grpSpLocks noChangeAspect="1"/>
          </p:cNvGrpSpPr>
          <p:nvPr/>
        </p:nvGrpSpPr>
        <p:grpSpPr>
          <a:xfrm>
            <a:off x="10551893" y="989717"/>
            <a:ext cx="1516732" cy="1415617"/>
            <a:chOff x="9681699" y="1019858"/>
            <a:chExt cx="840398" cy="784372"/>
          </a:xfrm>
        </p:grpSpPr>
        <p:pic>
          <p:nvPicPr>
            <p:cNvPr id="15" name="Picture 8" descr="A picture containing text&#10;&#10;Description generated with high confidence">
              <a:extLst>
                <a:ext uri="{FF2B5EF4-FFF2-40B4-BE49-F238E27FC236}">
                  <a16:creationId xmlns:a16="http://schemas.microsoft.com/office/drawing/2014/main" id="{4426BF90-7DC5-4E02-8E99-ED7B9DB5C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81699" y="1019858"/>
              <a:ext cx="840398" cy="784372"/>
            </a:xfrm>
            <a:prstGeom prst="rect">
              <a:avLst/>
            </a:prstGeom>
          </p:spPr>
        </p:pic>
        <p:sp>
          <p:nvSpPr>
            <p:cNvPr id="16" name="Rectangle: Rounded Corners 9">
              <a:extLst>
                <a:ext uri="{FF2B5EF4-FFF2-40B4-BE49-F238E27FC236}">
                  <a16:creationId xmlns:a16="http://schemas.microsoft.com/office/drawing/2014/main" id="{1E928598-71B6-4635-A66D-E0549E685483}"/>
                </a:ext>
              </a:extLst>
            </p:cNvPr>
            <p:cNvSpPr/>
            <p:nvPr/>
          </p:nvSpPr>
          <p:spPr bwMode="auto">
            <a:xfrm>
              <a:off x="10200854" y="1440314"/>
              <a:ext cx="288887" cy="9321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647" fontAlgn="base">
                <a:spcBef>
                  <a:spcPct val="0"/>
                </a:spcBef>
                <a:spcAft>
                  <a:spcPct val="0"/>
                </a:spcAft>
              </a:pPr>
              <a:endParaRPr lang="de-CH" sz="147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" name="Rectangle: Rounded Corners 10">
              <a:extLst>
                <a:ext uri="{FF2B5EF4-FFF2-40B4-BE49-F238E27FC236}">
                  <a16:creationId xmlns:a16="http://schemas.microsoft.com/office/drawing/2014/main" id="{9CFE09A9-34FD-405B-AC14-A6464D657A5A}"/>
                </a:ext>
              </a:extLst>
            </p:cNvPr>
            <p:cNvSpPr/>
            <p:nvPr/>
          </p:nvSpPr>
          <p:spPr bwMode="auto">
            <a:xfrm>
              <a:off x="9966594" y="1592753"/>
              <a:ext cx="288887" cy="9321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647" fontAlgn="base">
                <a:spcBef>
                  <a:spcPct val="0"/>
                </a:spcBef>
                <a:spcAft>
                  <a:spcPct val="0"/>
                </a:spcAft>
              </a:pPr>
              <a:endParaRPr lang="de-CH" sz="147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2D6DA-4B75-4F6A-8414-93081A24BA42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8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 smtClean="0"/>
              <a:t>Leistung des Klassifikationsalgorithmus</a:t>
            </a:r>
            <a:endParaRPr lang="de-CH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6EEBBF-0F2A-B548-B090-D2EBA3B7A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635" y="917617"/>
            <a:ext cx="10820401" cy="4982310"/>
          </a:xfrm>
        </p:spPr>
        <p:txBody>
          <a:bodyPr>
            <a:normAutofit/>
          </a:bodyPr>
          <a:lstStyle/>
          <a:p>
            <a:r>
              <a:rPr lang="de-CH" sz="2400" noProof="0" dirty="0" err="1"/>
              <a:t>Accuracy</a:t>
            </a:r>
            <a:r>
              <a:rPr lang="de-CH" sz="2400" noProof="0" dirty="0"/>
              <a:t>:	Wie viele Fälle hat das Modell richtig prognostiziert?</a:t>
            </a:r>
            <a:br>
              <a:rPr lang="de-CH" sz="2400" noProof="0" dirty="0"/>
            </a:br>
            <a:r>
              <a:rPr lang="de-CH" sz="2400" noProof="0" dirty="0"/>
              <a:t>			(EN + EP) / (EN + FP + FN + EP)</a:t>
            </a:r>
          </a:p>
          <a:p>
            <a:r>
              <a:rPr lang="de-CH" sz="2400" noProof="0" dirty="0"/>
              <a:t>Precision:	Wie viele der prognostizierten Fälle sind richtig?</a:t>
            </a:r>
            <a:br>
              <a:rPr lang="de-CH" sz="2400" noProof="0" dirty="0"/>
            </a:br>
            <a:r>
              <a:rPr lang="de-CH" sz="2400" noProof="0" dirty="0"/>
              <a:t>			EP / (EP + FP)</a:t>
            </a:r>
          </a:p>
          <a:p>
            <a:r>
              <a:rPr lang="de-CH" sz="2400" noProof="0" dirty="0"/>
              <a:t>Recall:	Anzahl der korrekt identifizierten Ausfälle (Positive)</a:t>
            </a:r>
            <a:br>
              <a:rPr lang="de-CH" sz="2400" noProof="0" dirty="0"/>
            </a:br>
            <a:r>
              <a:rPr lang="de-CH" sz="2400" noProof="0" dirty="0"/>
              <a:t>			EP / (EP + FN)</a:t>
            </a:r>
          </a:p>
          <a:p>
            <a:r>
              <a:rPr lang="de-CH" sz="2400" noProof="0" dirty="0"/>
              <a:t>F1-Score:	Harmonischer Mittelwert aus Precision und Recall</a:t>
            </a:r>
          </a:p>
          <a:p>
            <a:pPr marL="0" indent="0">
              <a:buNone/>
            </a:pPr>
            <a:endParaRPr lang="de-CH" sz="2400" noProof="0" dirty="0"/>
          </a:p>
        </p:txBody>
      </p:sp>
      <p:grpSp>
        <p:nvGrpSpPr>
          <p:cNvPr id="14" name="Gruppieren 13"/>
          <p:cNvGrpSpPr>
            <a:grpSpLocks noChangeAspect="1"/>
          </p:cNvGrpSpPr>
          <p:nvPr/>
        </p:nvGrpSpPr>
        <p:grpSpPr>
          <a:xfrm>
            <a:off x="10315670" y="917617"/>
            <a:ext cx="1516732" cy="1415617"/>
            <a:chOff x="9681699" y="1019858"/>
            <a:chExt cx="840398" cy="784372"/>
          </a:xfrm>
        </p:grpSpPr>
        <p:pic>
          <p:nvPicPr>
            <p:cNvPr id="15" name="Picture 8" descr="A picture containing text&#10;&#10;Description generated with high confidence">
              <a:extLst>
                <a:ext uri="{FF2B5EF4-FFF2-40B4-BE49-F238E27FC236}">
                  <a16:creationId xmlns:a16="http://schemas.microsoft.com/office/drawing/2014/main" id="{4426BF90-7DC5-4E02-8E99-ED7B9DB5C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81699" y="1019858"/>
              <a:ext cx="840398" cy="784372"/>
            </a:xfrm>
            <a:prstGeom prst="rect">
              <a:avLst/>
            </a:prstGeom>
          </p:spPr>
        </p:pic>
        <p:sp>
          <p:nvSpPr>
            <p:cNvPr id="16" name="Rectangle: Rounded Corners 9">
              <a:extLst>
                <a:ext uri="{FF2B5EF4-FFF2-40B4-BE49-F238E27FC236}">
                  <a16:creationId xmlns:a16="http://schemas.microsoft.com/office/drawing/2014/main" id="{1E928598-71B6-4635-A66D-E0549E685483}"/>
                </a:ext>
              </a:extLst>
            </p:cNvPr>
            <p:cNvSpPr/>
            <p:nvPr/>
          </p:nvSpPr>
          <p:spPr bwMode="auto">
            <a:xfrm>
              <a:off x="10200854" y="1440314"/>
              <a:ext cx="288887" cy="9321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647" fontAlgn="base">
                <a:spcBef>
                  <a:spcPct val="0"/>
                </a:spcBef>
                <a:spcAft>
                  <a:spcPct val="0"/>
                </a:spcAft>
              </a:pPr>
              <a:endParaRPr lang="de-CH" sz="147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" name="Rectangle: Rounded Corners 10">
              <a:extLst>
                <a:ext uri="{FF2B5EF4-FFF2-40B4-BE49-F238E27FC236}">
                  <a16:creationId xmlns:a16="http://schemas.microsoft.com/office/drawing/2014/main" id="{9CFE09A9-34FD-405B-AC14-A6464D657A5A}"/>
                </a:ext>
              </a:extLst>
            </p:cNvPr>
            <p:cNvSpPr/>
            <p:nvPr/>
          </p:nvSpPr>
          <p:spPr bwMode="auto">
            <a:xfrm>
              <a:off x="9966594" y="1592753"/>
              <a:ext cx="288887" cy="9321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647" fontAlgn="base">
                <a:spcBef>
                  <a:spcPct val="0"/>
                </a:spcBef>
                <a:spcAft>
                  <a:spcPct val="0"/>
                </a:spcAft>
              </a:pPr>
              <a:endParaRPr lang="de-CH" sz="147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873" y="3705633"/>
            <a:ext cx="6480529" cy="2651760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2D6DA-4B75-4F6A-8414-93081A24BA42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9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 smtClean="0"/>
              <a:t>Was ist Datenwissenschaft / Data Science?</a:t>
            </a:r>
            <a:endParaRPr lang="de-CH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122ACE-BBB5-CA43-84DA-272846929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192" y="998885"/>
            <a:ext cx="7645940" cy="5610899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2D6DA-4B75-4F6A-8414-93081A24BA4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80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8ABEB7-8C8A-4DE5-A481-9A0A5B765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/>
              <a:t>Was passiert, wenn wir ein Modell haben?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8DB4BA-B61E-4B8B-B029-0B177FE5D71D}"/>
              </a:ext>
            </a:extLst>
          </p:cNvPr>
          <p:cNvSpPr/>
          <p:nvPr/>
        </p:nvSpPr>
        <p:spPr bwMode="auto">
          <a:xfrm>
            <a:off x="1587888" y="891469"/>
            <a:ext cx="8604210" cy="5256172"/>
          </a:xfrm>
          <a:prstGeom prst="roundRect">
            <a:avLst>
              <a:gd name="adj" fmla="val 10566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r>
              <a:rPr lang="de-CH" sz="1471" dirty="0">
                <a:solidFill>
                  <a:schemeClr val="bg1">
                    <a:lumMod val="75000"/>
                  </a:schemeClr>
                </a:solidFill>
              </a:rPr>
              <a:t>GRUPPENDISKUSSION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10192098" y="814221"/>
            <a:ext cx="1516732" cy="1415617"/>
            <a:chOff x="10038487" y="367147"/>
            <a:chExt cx="1516732" cy="1415617"/>
          </a:xfrm>
        </p:grpSpPr>
        <p:pic>
          <p:nvPicPr>
            <p:cNvPr id="9" name="Picture 8" descr="A picture containing text&#10;&#10;Description generated with high confidence">
              <a:extLst>
                <a:ext uri="{FF2B5EF4-FFF2-40B4-BE49-F238E27FC236}">
                  <a16:creationId xmlns:a16="http://schemas.microsoft.com/office/drawing/2014/main" id="{4426BF90-7DC5-4E02-8E99-ED7B9DB5C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38487" y="367147"/>
              <a:ext cx="1516732" cy="1415617"/>
            </a:xfrm>
            <a:prstGeom prst="rect">
              <a:avLst/>
            </a:prstGeom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9CFE09A9-34FD-405B-AC14-A6464D657A5A}"/>
                </a:ext>
              </a:extLst>
            </p:cNvPr>
            <p:cNvSpPr/>
            <p:nvPr/>
          </p:nvSpPr>
          <p:spPr bwMode="auto">
            <a:xfrm>
              <a:off x="10552659" y="1401095"/>
              <a:ext cx="521377" cy="16823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647" fontAlgn="base">
                <a:spcBef>
                  <a:spcPct val="0"/>
                </a:spcBef>
                <a:spcAft>
                  <a:spcPct val="0"/>
                </a:spcAft>
              </a:pPr>
              <a:endParaRPr lang="de-CH" sz="147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2D6DA-4B75-4F6A-8414-93081A24BA42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30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31628-1522-44A2-9941-D25E914E2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/>
              <a:t>Zusammenfassung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B8C51-BAF2-4874-9620-CEC7AB981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noProof="0" dirty="0"/>
              <a:t>Die Daten müssen bereinigt werden, was sehr aufwendig sein kann.</a:t>
            </a:r>
          </a:p>
          <a:p>
            <a:r>
              <a:rPr lang="de-CH" noProof="0" dirty="0"/>
              <a:t>Fehlende Werte können problematisch sein.</a:t>
            </a:r>
          </a:p>
          <a:p>
            <a:r>
              <a:rPr lang="de-CH" noProof="0" dirty="0"/>
              <a:t>Ausreisser müssen ebenfalls behandelt werden.</a:t>
            </a:r>
          </a:p>
          <a:p>
            <a:endParaRPr lang="de-CH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46D2A-8E86-420F-ABF6-673BBBD9D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2D6DA-4B75-4F6A-8414-93081A24BA42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5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F342E-6284-4156-9E02-89E6C9ADC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/>
              <a:t>Datenwissenschaft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F81B12-8096-5348-BE07-C26F9ECE1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noProof="0" dirty="0" smtClean="0"/>
              <a:t>Ein Datenwissenschaftler führt Aufgaben im Zusammenhang mit ML aus.</a:t>
            </a:r>
          </a:p>
          <a:p>
            <a:r>
              <a:rPr lang="de-CH" noProof="0" dirty="0" smtClean="0"/>
              <a:t>Seine Arbeit umfasst jedoch mehr als den eigentliche ML-Teil und deckt den gesamten Lebenszyklus des Aufbau einer datenbasierten Lösung ab.</a:t>
            </a:r>
          </a:p>
          <a:p>
            <a:r>
              <a:rPr lang="de-CH" noProof="0" dirty="0" smtClean="0"/>
              <a:t>Der größte Teil des Aufwandes entfällt auf die Datenbereinigung und -integration.</a:t>
            </a:r>
          </a:p>
          <a:p>
            <a:r>
              <a:rPr lang="de-CH" noProof="0" dirty="0" smtClean="0"/>
              <a:t>Ein standardisierter Rahmen für datenwissenschaftliche Projekte wäre hilfreich…</a:t>
            </a:r>
          </a:p>
          <a:p>
            <a:endParaRPr lang="de-CH" noProof="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2D6DA-4B75-4F6A-8414-93081A24BA4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88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46843B-75D8-4F50-BA85-E49D44441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/>
              <a:t>CRISP-DM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71C141-3E35-E040-9732-D10BD03BB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CH" noProof="0" dirty="0" smtClean="0"/>
              <a:t>Branchenübergreifender Standardprozess für Data Mining (</a:t>
            </a:r>
            <a:r>
              <a:rPr lang="de-CH" b="1" noProof="0" dirty="0" err="1" smtClean="0"/>
              <a:t>CR</a:t>
            </a:r>
            <a:r>
              <a:rPr lang="de-CH" noProof="0" dirty="0" err="1" smtClean="0"/>
              <a:t>oss</a:t>
            </a:r>
            <a:r>
              <a:rPr lang="de-CH" noProof="0" dirty="0" smtClean="0"/>
              <a:t> </a:t>
            </a:r>
            <a:r>
              <a:rPr lang="de-CH" b="1" noProof="0" dirty="0" err="1" smtClean="0"/>
              <a:t>I</a:t>
            </a:r>
            <a:r>
              <a:rPr lang="de-CH" noProof="0" dirty="0" err="1" smtClean="0"/>
              <a:t>ndustry</a:t>
            </a:r>
            <a:r>
              <a:rPr lang="de-CH" noProof="0" dirty="0" smtClean="0"/>
              <a:t> </a:t>
            </a:r>
            <a:r>
              <a:rPr lang="de-CH" b="1" noProof="0" dirty="0" smtClean="0"/>
              <a:t>S</a:t>
            </a:r>
            <a:r>
              <a:rPr lang="de-CH" noProof="0" dirty="0" smtClean="0"/>
              <a:t>tandard </a:t>
            </a:r>
            <a:r>
              <a:rPr lang="de-CH" b="1" noProof="0" dirty="0" err="1" smtClean="0"/>
              <a:t>P</a:t>
            </a:r>
            <a:r>
              <a:rPr lang="de-CH" noProof="0" dirty="0" err="1" smtClean="0"/>
              <a:t>rocess</a:t>
            </a:r>
            <a:r>
              <a:rPr lang="de-CH" noProof="0" dirty="0" smtClean="0"/>
              <a:t> </a:t>
            </a:r>
            <a:r>
              <a:rPr lang="de-CH" noProof="0" dirty="0" err="1" smtClean="0"/>
              <a:t>for</a:t>
            </a:r>
            <a:r>
              <a:rPr lang="de-CH" noProof="0" dirty="0" smtClean="0"/>
              <a:t> </a:t>
            </a:r>
            <a:r>
              <a:rPr lang="de-CH" b="1" noProof="0" dirty="0" smtClean="0"/>
              <a:t>D</a:t>
            </a:r>
            <a:r>
              <a:rPr lang="de-CH" noProof="0" dirty="0" smtClean="0"/>
              <a:t>ata </a:t>
            </a:r>
            <a:r>
              <a:rPr lang="de-CH" b="1" noProof="0" dirty="0" smtClean="0"/>
              <a:t>M</a:t>
            </a:r>
            <a:r>
              <a:rPr lang="de-CH" noProof="0" dirty="0" smtClean="0"/>
              <a:t>ining)</a:t>
            </a:r>
          </a:p>
          <a:p>
            <a:r>
              <a:rPr lang="de-CH" noProof="0" dirty="0" smtClean="0"/>
              <a:t>Entwickelt 1996</a:t>
            </a:r>
          </a:p>
          <a:p>
            <a:r>
              <a:rPr lang="de-CH" noProof="0" dirty="0" smtClean="0"/>
              <a:t>Projektleitung durch fünf Unternehmen</a:t>
            </a:r>
          </a:p>
          <a:p>
            <a:pPr lvl="1"/>
            <a:r>
              <a:rPr lang="de-CH" noProof="0" dirty="0" smtClean="0"/>
              <a:t>SPSS, </a:t>
            </a:r>
            <a:r>
              <a:rPr lang="de-CH" noProof="0" dirty="0" err="1" smtClean="0"/>
              <a:t>Teradata</a:t>
            </a:r>
            <a:r>
              <a:rPr lang="de-CH" noProof="0" dirty="0" smtClean="0"/>
              <a:t>, Daimler, NCR Corp..., </a:t>
            </a:r>
            <a:br>
              <a:rPr lang="de-CH" noProof="0" dirty="0" smtClean="0"/>
            </a:br>
            <a:r>
              <a:rPr lang="de-CH" noProof="0" dirty="0" smtClean="0"/>
              <a:t>OHRA</a:t>
            </a:r>
          </a:p>
          <a:p>
            <a:r>
              <a:rPr lang="de-CH" noProof="0" dirty="0" smtClean="0"/>
              <a:t>Führende Methodik der Data-Mining-Praxis </a:t>
            </a:r>
          </a:p>
          <a:p>
            <a:endParaRPr lang="de-CH" noProof="0" dirty="0" smtClean="0"/>
          </a:p>
          <a:p>
            <a:endParaRPr lang="de-CH" noProof="0" dirty="0" smtClean="0"/>
          </a:p>
          <a:p>
            <a:endParaRPr lang="de-CH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CB757D-2923-41F3-9573-9B513E162E3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6015038"/>
            <a:ext cx="8404225" cy="39846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CH" noProof="0" dirty="0"/>
              <a:t>Quelle: </a:t>
            </a:r>
            <a:r>
              <a:rPr lang="de-CH" noProof="0" dirty="0">
                <a:hlinkClick r:id="rId2"/>
              </a:rPr>
              <a:t>https://en.wikipedia.org/wiki/Cross_Industry_Standard_Process_for_Data_Mining </a:t>
            </a:r>
          </a:p>
        </p:txBody>
      </p:sp>
      <p:pic>
        <p:nvPicPr>
          <p:cNvPr id="5" name="Picture 4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D56459B5-88BA-4365-A99A-A14A79EF1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532" y="1749372"/>
            <a:ext cx="3193513" cy="3200167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2D6DA-4B75-4F6A-8414-93081A24BA4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76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3102D1-DDA9-4344-A8AB-2ADC4CE3E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/>
              <a:t>CRISP-DM</a:t>
            </a:r>
          </a:p>
        </p:txBody>
      </p:sp>
      <p:pic>
        <p:nvPicPr>
          <p:cNvPr id="5" name="Picture 4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BF70C9D2-0345-4B8B-BEE7-DCFD50EB1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583" y="978346"/>
            <a:ext cx="5338398" cy="534951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5AE0DF9-D715-4F54-AF26-05506E9D7C25}"/>
              </a:ext>
            </a:extLst>
          </p:cNvPr>
          <p:cNvSpPr/>
          <p:nvPr/>
        </p:nvSpPr>
        <p:spPr bwMode="auto">
          <a:xfrm>
            <a:off x="4991549" y="2644627"/>
            <a:ext cx="980465" cy="2016956"/>
          </a:xfrm>
          <a:prstGeom prst="round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de-CH" sz="147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2D6DA-4B75-4F6A-8414-93081A24BA4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987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3102D1-DDA9-4344-A8AB-2ADC4CE3E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/>
              <a:t>Geschäftsverständnis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A43E4E-BE05-6541-BC01-8BAE158A9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858" y="1076526"/>
            <a:ext cx="4453695" cy="4982310"/>
          </a:xfrm>
        </p:spPr>
        <p:txBody>
          <a:bodyPr/>
          <a:lstStyle/>
          <a:p>
            <a:r>
              <a:rPr lang="de-CH" noProof="0" dirty="0" smtClean="0"/>
              <a:t>Projektziele</a:t>
            </a:r>
          </a:p>
          <a:p>
            <a:r>
              <a:rPr lang="de-CH" noProof="0" dirty="0" smtClean="0"/>
              <a:t>Anforderungen</a:t>
            </a:r>
          </a:p>
          <a:p>
            <a:r>
              <a:rPr lang="de-CH" noProof="0" dirty="0" smtClean="0"/>
              <a:t>Vorläufiger Plan</a:t>
            </a:r>
          </a:p>
          <a:p>
            <a:r>
              <a:rPr lang="de-CH" noProof="0" dirty="0" smtClean="0"/>
              <a:t>Input für das </a:t>
            </a:r>
            <a:r>
              <a:rPr lang="de-CH" noProof="0" dirty="0" err="1" smtClean="0"/>
              <a:t>Framing</a:t>
            </a:r>
            <a:r>
              <a:rPr lang="de-CH" noProof="0" dirty="0" smtClean="0"/>
              <a:t> des ML-Problems</a:t>
            </a:r>
          </a:p>
          <a:p>
            <a:endParaRPr lang="de-CH" noProof="0" dirty="0"/>
          </a:p>
        </p:txBody>
      </p:sp>
      <p:pic>
        <p:nvPicPr>
          <p:cNvPr id="5" name="Picture 4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BF70C9D2-0345-4B8B-BEE7-DCFD50EB1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936" y="911364"/>
            <a:ext cx="4862799" cy="4872929"/>
          </a:xfrm>
          <a:prstGeom prst="rect">
            <a:avLst/>
          </a:prstGeom>
        </p:spPr>
      </p:pic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AA5EBB5E-E4C8-49D1-B97D-CADD98EAA976}"/>
              </a:ext>
            </a:extLst>
          </p:cNvPr>
          <p:cNvSpPr/>
          <p:nvPr/>
        </p:nvSpPr>
        <p:spPr bwMode="auto">
          <a:xfrm>
            <a:off x="7766992" y="1713748"/>
            <a:ext cx="1232583" cy="434825"/>
          </a:xfrm>
          <a:prstGeom prst="round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de-CH" sz="147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CB2D6269-F955-4602-986D-44BFBFAE048C}"/>
              </a:ext>
            </a:extLst>
          </p:cNvPr>
          <p:cNvGrpSpPr/>
          <p:nvPr/>
        </p:nvGrpSpPr>
        <p:grpSpPr>
          <a:xfrm>
            <a:off x="5341819" y="4689871"/>
            <a:ext cx="1093319" cy="1381239"/>
            <a:chOff x="9441975" y="4148133"/>
            <a:chExt cx="830262" cy="1048908"/>
          </a:xfrm>
        </p:grpSpPr>
        <p:sp>
          <p:nvSpPr>
            <p:cNvPr id="371" name="TextBox 370">
              <a:extLst>
                <a:ext uri="{FF2B5EF4-FFF2-40B4-BE49-F238E27FC236}">
                  <a16:creationId xmlns:a16="http://schemas.microsoft.com/office/drawing/2014/main" id="{17F801FD-0525-488A-BB5D-AB7A773D0217}"/>
                </a:ext>
              </a:extLst>
            </p:cNvPr>
            <p:cNvSpPr txBox="1"/>
            <p:nvPr/>
          </p:nvSpPr>
          <p:spPr>
            <a:xfrm>
              <a:off x="9512920" y="5110368"/>
              <a:ext cx="661002" cy="86673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 defTabSz="932059">
                <a:lnSpc>
                  <a:spcPct val="90000"/>
                </a:lnSpc>
                <a:spcAft>
                  <a:spcPts val="612"/>
                </a:spcAft>
                <a:defRPr sz="1121" kern="0">
                  <a:latin typeface="Segoe UI"/>
                </a:defRPr>
              </a:lvl1pPr>
            </a:lstStyle>
            <a:p>
              <a:pPr defTabSz="685343">
                <a:spcAft>
                  <a:spcPts val="450"/>
                </a:spcAft>
                <a:defRPr/>
              </a:pPr>
              <a:r>
                <a:rPr lang="en-US" sz="824" dirty="0">
                  <a:solidFill>
                    <a:srgbClr val="505050"/>
                  </a:solidFill>
                </a:rPr>
                <a:t>“</a:t>
              </a:r>
              <a:r>
                <a:rPr lang="en-US" sz="824" dirty="0" err="1">
                  <a:solidFill>
                    <a:srgbClr val="505050"/>
                  </a:solidFill>
                </a:rPr>
                <a:t>Datenverwalterin</a:t>
              </a:r>
              <a:r>
                <a:rPr lang="en-US" sz="824" dirty="0">
                  <a:solidFill>
                    <a:srgbClr val="505050"/>
                  </a:solidFill>
                </a:rPr>
                <a:t>”</a:t>
              </a:r>
            </a:p>
          </p:txBody>
        </p:sp>
        <p:grpSp>
          <p:nvGrpSpPr>
            <p:cNvPr id="373" name="Group 4">
              <a:extLst>
                <a:ext uri="{FF2B5EF4-FFF2-40B4-BE49-F238E27FC236}">
                  <a16:creationId xmlns:a16="http://schemas.microsoft.com/office/drawing/2014/main" id="{3D3696AC-4BE0-4079-8550-855C0ECE3B2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41975" y="4148133"/>
              <a:ext cx="830262" cy="839787"/>
              <a:chOff x="2889" y="3125"/>
              <a:chExt cx="523" cy="529"/>
            </a:xfrm>
          </p:grpSpPr>
          <p:sp>
            <p:nvSpPr>
              <p:cNvPr id="374" name="AutoShape 3">
                <a:extLst>
                  <a:ext uri="{FF2B5EF4-FFF2-40B4-BE49-F238E27FC236}">
                    <a16:creationId xmlns:a16="http://schemas.microsoft.com/office/drawing/2014/main" id="{9A4FD674-4AA4-4EAC-80F7-65B97ACFEED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2889" y="3125"/>
                <a:ext cx="523" cy="5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75" name="Oval 5">
                <a:extLst>
                  <a:ext uri="{FF2B5EF4-FFF2-40B4-BE49-F238E27FC236}">
                    <a16:creationId xmlns:a16="http://schemas.microsoft.com/office/drawing/2014/main" id="{122B2458-C5F6-4E8E-A789-83E18DEE46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3126"/>
                <a:ext cx="523" cy="52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76" name="Freeform 6">
                <a:extLst>
                  <a:ext uri="{FF2B5EF4-FFF2-40B4-BE49-F238E27FC236}">
                    <a16:creationId xmlns:a16="http://schemas.microsoft.com/office/drawing/2014/main" id="{FBFD92F5-9CEB-4007-A1B1-08E5754593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7" y="3419"/>
                <a:ext cx="146" cy="116"/>
              </a:xfrm>
              <a:custGeom>
                <a:avLst/>
                <a:gdLst>
                  <a:gd name="T0" fmla="*/ 119 w 146"/>
                  <a:gd name="T1" fmla="*/ 116 h 116"/>
                  <a:gd name="T2" fmla="*/ 0 w 146"/>
                  <a:gd name="T3" fmla="*/ 70 h 116"/>
                  <a:gd name="T4" fmla="*/ 25 w 146"/>
                  <a:gd name="T5" fmla="*/ 0 h 116"/>
                  <a:gd name="T6" fmla="*/ 146 w 146"/>
                  <a:gd name="T7" fmla="*/ 46 h 116"/>
                  <a:gd name="T8" fmla="*/ 119 w 146"/>
                  <a:gd name="T9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6" h="116">
                    <a:moveTo>
                      <a:pt x="119" y="116"/>
                    </a:moveTo>
                    <a:lnTo>
                      <a:pt x="0" y="70"/>
                    </a:lnTo>
                    <a:lnTo>
                      <a:pt x="25" y="0"/>
                    </a:lnTo>
                    <a:lnTo>
                      <a:pt x="146" y="46"/>
                    </a:lnTo>
                    <a:lnTo>
                      <a:pt x="119" y="1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77" name="Freeform 7">
                <a:extLst>
                  <a:ext uri="{FF2B5EF4-FFF2-40B4-BE49-F238E27FC236}">
                    <a16:creationId xmlns:a16="http://schemas.microsoft.com/office/drawing/2014/main" id="{0FFC5D0C-BBD1-45EB-86CC-760C51E662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0" y="3469"/>
                <a:ext cx="75" cy="157"/>
              </a:xfrm>
              <a:custGeom>
                <a:avLst/>
                <a:gdLst>
                  <a:gd name="T0" fmla="*/ 65 w 102"/>
                  <a:gd name="T1" fmla="*/ 187 h 210"/>
                  <a:gd name="T2" fmla="*/ 27 w 102"/>
                  <a:gd name="T3" fmla="*/ 210 h 210"/>
                  <a:gd name="T4" fmla="*/ 23 w 102"/>
                  <a:gd name="T5" fmla="*/ 180 h 210"/>
                  <a:gd name="T6" fmla="*/ 22 w 102"/>
                  <a:gd name="T7" fmla="*/ 176 h 210"/>
                  <a:gd name="T8" fmla="*/ 7 w 102"/>
                  <a:gd name="T9" fmla="*/ 86 h 210"/>
                  <a:gd name="T10" fmla="*/ 7 w 102"/>
                  <a:gd name="T11" fmla="*/ 85 h 210"/>
                  <a:gd name="T12" fmla="*/ 6 w 102"/>
                  <a:gd name="T13" fmla="*/ 82 h 210"/>
                  <a:gd name="T14" fmla="*/ 6 w 102"/>
                  <a:gd name="T15" fmla="*/ 77 h 210"/>
                  <a:gd name="T16" fmla="*/ 4 w 102"/>
                  <a:gd name="T17" fmla="*/ 69 h 210"/>
                  <a:gd name="T18" fmla="*/ 1 w 102"/>
                  <a:gd name="T19" fmla="*/ 48 h 210"/>
                  <a:gd name="T20" fmla="*/ 1 w 102"/>
                  <a:gd name="T21" fmla="*/ 48 h 210"/>
                  <a:gd name="T22" fmla="*/ 0 w 102"/>
                  <a:gd name="T23" fmla="*/ 37 h 210"/>
                  <a:gd name="T24" fmla="*/ 1 w 102"/>
                  <a:gd name="T25" fmla="*/ 30 h 210"/>
                  <a:gd name="T26" fmla="*/ 5 w 102"/>
                  <a:gd name="T27" fmla="*/ 21 h 210"/>
                  <a:gd name="T28" fmla="*/ 34 w 102"/>
                  <a:gd name="T29" fmla="*/ 1 h 210"/>
                  <a:gd name="T30" fmla="*/ 55 w 102"/>
                  <a:gd name="T31" fmla="*/ 3 h 210"/>
                  <a:gd name="T32" fmla="*/ 81 w 102"/>
                  <a:gd name="T33" fmla="*/ 34 h 210"/>
                  <a:gd name="T34" fmla="*/ 81 w 102"/>
                  <a:gd name="T35" fmla="*/ 34 h 210"/>
                  <a:gd name="T36" fmla="*/ 86 w 102"/>
                  <a:gd name="T37" fmla="*/ 63 h 210"/>
                  <a:gd name="T38" fmla="*/ 87 w 102"/>
                  <a:gd name="T39" fmla="*/ 70 h 210"/>
                  <a:gd name="T40" fmla="*/ 102 w 102"/>
                  <a:gd name="T41" fmla="*/ 159 h 210"/>
                  <a:gd name="T42" fmla="*/ 91 w 102"/>
                  <a:gd name="T43" fmla="*/ 168 h 210"/>
                  <a:gd name="T44" fmla="*/ 89 w 102"/>
                  <a:gd name="T45" fmla="*/ 170 h 210"/>
                  <a:gd name="T46" fmla="*/ 65 w 102"/>
                  <a:gd name="T47" fmla="*/ 187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2" h="210">
                    <a:moveTo>
                      <a:pt x="65" y="187"/>
                    </a:moveTo>
                    <a:cubicBezTo>
                      <a:pt x="53" y="196"/>
                      <a:pt x="40" y="203"/>
                      <a:pt x="27" y="210"/>
                    </a:cubicBezTo>
                    <a:cubicBezTo>
                      <a:pt x="25" y="200"/>
                      <a:pt x="24" y="190"/>
                      <a:pt x="23" y="180"/>
                    </a:cubicBezTo>
                    <a:cubicBezTo>
                      <a:pt x="23" y="179"/>
                      <a:pt x="22" y="178"/>
                      <a:pt x="22" y="176"/>
                    </a:cubicBezTo>
                    <a:cubicBezTo>
                      <a:pt x="17" y="143"/>
                      <a:pt x="12" y="112"/>
                      <a:pt x="7" y="86"/>
                    </a:cubicBezTo>
                    <a:cubicBezTo>
                      <a:pt x="7" y="86"/>
                      <a:pt x="7" y="85"/>
                      <a:pt x="7" y="85"/>
                    </a:cubicBezTo>
                    <a:cubicBezTo>
                      <a:pt x="7" y="84"/>
                      <a:pt x="7" y="83"/>
                      <a:pt x="6" y="82"/>
                    </a:cubicBezTo>
                    <a:cubicBezTo>
                      <a:pt x="6" y="80"/>
                      <a:pt x="6" y="79"/>
                      <a:pt x="6" y="77"/>
                    </a:cubicBezTo>
                    <a:cubicBezTo>
                      <a:pt x="5" y="74"/>
                      <a:pt x="5" y="71"/>
                      <a:pt x="4" y="69"/>
                    </a:cubicBezTo>
                    <a:cubicBezTo>
                      <a:pt x="3" y="61"/>
                      <a:pt x="2" y="54"/>
                      <a:pt x="1" y="48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0" y="44"/>
                      <a:pt x="0" y="41"/>
                      <a:pt x="0" y="37"/>
                    </a:cubicBezTo>
                    <a:cubicBezTo>
                      <a:pt x="0" y="35"/>
                      <a:pt x="1" y="33"/>
                      <a:pt x="1" y="30"/>
                    </a:cubicBezTo>
                    <a:cubicBezTo>
                      <a:pt x="2" y="27"/>
                      <a:pt x="4" y="24"/>
                      <a:pt x="5" y="21"/>
                    </a:cubicBezTo>
                    <a:cubicBezTo>
                      <a:pt x="11" y="11"/>
                      <a:pt x="21" y="3"/>
                      <a:pt x="34" y="1"/>
                    </a:cubicBezTo>
                    <a:cubicBezTo>
                      <a:pt x="41" y="0"/>
                      <a:pt x="49" y="0"/>
                      <a:pt x="55" y="3"/>
                    </a:cubicBezTo>
                    <a:cubicBezTo>
                      <a:pt x="68" y="8"/>
                      <a:pt x="79" y="20"/>
                      <a:pt x="81" y="34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83" y="43"/>
                      <a:pt x="84" y="53"/>
                      <a:pt x="86" y="63"/>
                    </a:cubicBezTo>
                    <a:cubicBezTo>
                      <a:pt x="87" y="66"/>
                      <a:pt x="87" y="68"/>
                      <a:pt x="87" y="70"/>
                    </a:cubicBezTo>
                    <a:cubicBezTo>
                      <a:pt x="92" y="96"/>
                      <a:pt x="97" y="126"/>
                      <a:pt x="102" y="159"/>
                    </a:cubicBezTo>
                    <a:cubicBezTo>
                      <a:pt x="98" y="162"/>
                      <a:pt x="95" y="165"/>
                      <a:pt x="91" y="168"/>
                    </a:cubicBezTo>
                    <a:cubicBezTo>
                      <a:pt x="90" y="169"/>
                      <a:pt x="89" y="169"/>
                      <a:pt x="89" y="170"/>
                    </a:cubicBezTo>
                    <a:cubicBezTo>
                      <a:pt x="81" y="176"/>
                      <a:pt x="73" y="182"/>
                      <a:pt x="65" y="187"/>
                    </a:cubicBezTo>
                    <a:close/>
                  </a:path>
                </a:pathLst>
              </a:custGeom>
              <a:solidFill>
                <a:srgbClr val="F9CC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78" name="Freeform 8">
                <a:extLst>
                  <a:ext uri="{FF2B5EF4-FFF2-40B4-BE49-F238E27FC236}">
                    <a16:creationId xmlns:a16="http://schemas.microsoft.com/office/drawing/2014/main" id="{A06F086A-4FB8-4FA2-BA8B-335F408BBB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" y="3494"/>
                <a:ext cx="87" cy="108"/>
              </a:xfrm>
              <a:custGeom>
                <a:avLst/>
                <a:gdLst>
                  <a:gd name="T0" fmla="*/ 118 w 118"/>
                  <a:gd name="T1" fmla="*/ 120 h 145"/>
                  <a:gd name="T2" fmla="*/ 111 w 118"/>
                  <a:gd name="T3" fmla="*/ 126 h 145"/>
                  <a:gd name="T4" fmla="*/ 100 w 118"/>
                  <a:gd name="T5" fmla="*/ 135 h 145"/>
                  <a:gd name="T6" fmla="*/ 32 w 118"/>
                  <a:gd name="T7" fmla="*/ 143 h 145"/>
                  <a:gd name="T8" fmla="*/ 31 w 118"/>
                  <a:gd name="T9" fmla="*/ 143 h 145"/>
                  <a:gd name="T10" fmla="*/ 19 w 118"/>
                  <a:gd name="T11" fmla="*/ 145 h 145"/>
                  <a:gd name="T12" fmla="*/ 9 w 118"/>
                  <a:gd name="T13" fmla="*/ 74 h 145"/>
                  <a:gd name="T14" fmla="*/ 5 w 118"/>
                  <a:gd name="T15" fmla="*/ 45 h 145"/>
                  <a:gd name="T16" fmla="*/ 3 w 118"/>
                  <a:gd name="T17" fmla="*/ 31 h 145"/>
                  <a:gd name="T18" fmla="*/ 1 w 118"/>
                  <a:gd name="T19" fmla="*/ 19 h 145"/>
                  <a:gd name="T20" fmla="*/ 1 w 118"/>
                  <a:gd name="T21" fmla="*/ 18 h 145"/>
                  <a:gd name="T22" fmla="*/ 0 w 118"/>
                  <a:gd name="T23" fmla="*/ 16 h 145"/>
                  <a:gd name="T24" fmla="*/ 10 w 118"/>
                  <a:gd name="T25" fmla="*/ 15 h 145"/>
                  <a:gd name="T26" fmla="*/ 38 w 118"/>
                  <a:gd name="T27" fmla="*/ 10 h 145"/>
                  <a:gd name="T28" fmla="*/ 50 w 118"/>
                  <a:gd name="T29" fmla="*/ 8 h 145"/>
                  <a:gd name="T30" fmla="*/ 90 w 118"/>
                  <a:gd name="T31" fmla="*/ 1 h 145"/>
                  <a:gd name="T32" fmla="*/ 99 w 118"/>
                  <a:gd name="T33" fmla="*/ 0 h 145"/>
                  <a:gd name="T34" fmla="*/ 100 w 118"/>
                  <a:gd name="T35" fmla="*/ 2 h 145"/>
                  <a:gd name="T36" fmla="*/ 100 w 118"/>
                  <a:gd name="T37" fmla="*/ 3 h 145"/>
                  <a:gd name="T38" fmla="*/ 118 w 118"/>
                  <a:gd name="T39" fmla="*/ 12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8" h="145">
                    <a:moveTo>
                      <a:pt x="118" y="120"/>
                    </a:moveTo>
                    <a:cubicBezTo>
                      <a:pt x="115" y="122"/>
                      <a:pt x="113" y="124"/>
                      <a:pt x="111" y="126"/>
                    </a:cubicBezTo>
                    <a:cubicBezTo>
                      <a:pt x="107" y="129"/>
                      <a:pt x="104" y="132"/>
                      <a:pt x="100" y="135"/>
                    </a:cubicBezTo>
                    <a:cubicBezTo>
                      <a:pt x="32" y="143"/>
                      <a:pt x="32" y="143"/>
                      <a:pt x="32" y="143"/>
                    </a:cubicBezTo>
                    <a:cubicBezTo>
                      <a:pt x="31" y="143"/>
                      <a:pt x="31" y="143"/>
                      <a:pt x="31" y="143"/>
                    </a:cubicBezTo>
                    <a:cubicBezTo>
                      <a:pt x="19" y="145"/>
                      <a:pt x="19" y="145"/>
                      <a:pt x="19" y="145"/>
                    </a:cubicBezTo>
                    <a:cubicBezTo>
                      <a:pt x="17" y="126"/>
                      <a:pt x="13" y="100"/>
                      <a:pt x="9" y="74"/>
                    </a:cubicBezTo>
                    <a:cubicBezTo>
                      <a:pt x="8" y="64"/>
                      <a:pt x="6" y="54"/>
                      <a:pt x="5" y="45"/>
                    </a:cubicBezTo>
                    <a:cubicBezTo>
                      <a:pt x="4" y="40"/>
                      <a:pt x="3" y="35"/>
                      <a:pt x="3" y="31"/>
                    </a:cubicBezTo>
                    <a:cubicBezTo>
                      <a:pt x="2" y="27"/>
                      <a:pt x="1" y="22"/>
                      <a:pt x="1" y="19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18"/>
                      <a:pt x="0" y="17"/>
                      <a:pt x="0" y="16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90" y="1"/>
                      <a:pt x="90" y="1"/>
                      <a:pt x="90" y="1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9" y="0"/>
                      <a:pt x="100" y="1"/>
                      <a:pt x="100" y="2"/>
                    </a:cubicBezTo>
                    <a:cubicBezTo>
                      <a:pt x="100" y="2"/>
                      <a:pt x="100" y="3"/>
                      <a:pt x="100" y="3"/>
                    </a:cubicBezTo>
                    <a:cubicBezTo>
                      <a:pt x="102" y="18"/>
                      <a:pt x="112" y="77"/>
                      <a:pt x="118" y="12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79" name="Freeform 9">
                <a:extLst>
                  <a:ext uri="{FF2B5EF4-FFF2-40B4-BE49-F238E27FC236}">
                    <a16:creationId xmlns:a16="http://schemas.microsoft.com/office/drawing/2014/main" id="{6DD137B9-4A3B-4E34-B845-6AE9FF8CEC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8" y="3459"/>
                <a:ext cx="83" cy="83"/>
              </a:xfrm>
              <a:custGeom>
                <a:avLst/>
                <a:gdLst>
                  <a:gd name="T0" fmla="*/ 7 w 112"/>
                  <a:gd name="T1" fmla="*/ 42 h 111"/>
                  <a:gd name="T2" fmla="*/ 43 w 112"/>
                  <a:gd name="T3" fmla="*/ 104 h 111"/>
                  <a:gd name="T4" fmla="*/ 104 w 112"/>
                  <a:gd name="T5" fmla="*/ 68 h 111"/>
                  <a:gd name="T6" fmla="*/ 69 w 112"/>
                  <a:gd name="T7" fmla="*/ 7 h 111"/>
                  <a:gd name="T8" fmla="*/ 7 w 112"/>
                  <a:gd name="T9" fmla="*/ 4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111">
                    <a:moveTo>
                      <a:pt x="7" y="42"/>
                    </a:moveTo>
                    <a:cubicBezTo>
                      <a:pt x="0" y="69"/>
                      <a:pt x="16" y="97"/>
                      <a:pt x="43" y="104"/>
                    </a:cubicBezTo>
                    <a:cubicBezTo>
                      <a:pt x="70" y="111"/>
                      <a:pt x="97" y="95"/>
                      <a:pt x="104" y="68"/>
                    </a:cubicBezTo>
                    <a:cubicBezTo>
                      <a:pt x="112" y="41"/>
                      <a:pt x="96" y="14"/>
                      <a:pt x="69" y="7"/>
                    </a:cubicBezTo>
                    <a:cubicBezTo>
                      <a:pt x="42" y="0"/>
                      <a:pt x="14" y="15"/>
                      <a:pt x="7" y="4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80" name="Freeform 10">
                <a:extLst>
                  <a:ext uri="{FF2B5EF4-FFF2-40B4-BE49-F238E27FC236}">
                    <a16:creationId xmlns:a16="http://schemas.microsoft.com/office/drawing/2014/main" id="{491EE1D9-5526-4D52-8307-36BB46B840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8" y="3596"/>
                <a:ext cx="47" cy="13"/>
              </a:xfrm>
              <a:custGeom>
                <a:avLst/>
                <a:gdLst>
                  <a:gd name="T0" fmla="*/ 64 w 64"/>
                  <a:gd name="T1" fmla="*/ 0 h 17"/>
                  <a:gd name="T2" fmla="*/ 40 w 64"/>
                  <a:gd name="T3" fmla="*/ 17 h 17"/>
                  <a:gd name="T4" fmla="*/ 0 w 64"/>
                  <a:gd name="T5" fmla="*/ 15 h 17"/>
                  <a:gd name="T6" fmla="*/ 0 w 64"/>
                  <a:gd name="T7" fmla="*/ 7 h 17"/>
                  <a:gd name="T8" fmla="*/ 64 w 64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17">
                    <a:moveTo>
                      <a:pt x="64" y="0"/>
                    </a:moveTo>
                    <a:cubicBezTo>
                      <a:pt x="56" y="6"/>
                      <a:pt x="48" y="12"/>
                      <a:pt x="40" y="17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0" y="7"/>
                      <a:pt x="0" y="7"/>
                    </a:cubicBez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DFB6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81" name="Freeform 11">
                <a:extLst>
                  <a:ext uri="{FF2B5EF4-FFF2-40B4-BE49-F238E27FC236}">
                    <a16:creationId xmlns:a16="http://schemas.microsoft.com/office/drawing/2014/main" id="{4CCB6FEF-88D8-4E67-BCE8-586E23027D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0" y="3478"/>
                <a:ext cx="127" cy="177"/>
              </a:xfrm>
              <a:custGeom>
                <a:avLst/>
                <a:gdLst>
                  <a:gd name="T0" fmla="*/ 172 w 172"/>
                  <a:gd name="T1" fmla="*/ 0 h 238"/>
                  <a:gd name="T2" fmla="*/ 172 w 172"/>
                  <a:gd name="T3" fmla="*/ 238 h 238"/>
                  <a:gd name="T4" fmla="*/ 170 w 172"/>
                  <a:gd name="T5" fmla="*/ 238 h 238"/>
                  <a:gd name="T6" fmla="*/ 122 w 172"/>
                  <a:gd name="T7" fmla="*/ 234 h 238"/>
                  <a:gd name="T8" fmla="*/ 108 w 172"/>
                  <a:gd name="T9" fmla="*/ 231 h 238"/>
                  <a:gd name="T10" fmla="*/ 70 w 172"/>
                  <a:gd name="T11" fmla="*/ 221 h 238"/>
                  <a:gd name="T12" fmla="*/ 8 w 172"/>
                  <a:gd name="T13" fmla="*/ 195 h 238"/>
                  <a:gd name="T14" fmla="*/ 8 w 172"/>
                  <a:gd name="T15" fmla="*/ 172 h 238"/>
                  <a:gd name="T16" fmla="*/ 8 w 172"/>
                  <a:gd name="T17" fmla="*/ 172 h 238"/>
                  <a:gd name="T18" fmla="*/ 7 w 172"/>
                  <a:gd name="T19" fmla="*/ 165 h 238"/>
                  <a:gd name="T20" fmla="*/ 3 w 172"/>
                  <a:gd name="T21" fmla="*/ 76 h 238"/>
                  <a:gd name="T22" fmla="*/ 2 w 172"/>
                  <a:gd name="T23" fmla="*/ 59 h 238"/>
                  <a:gd name="T24" fmla="*/ 1 w 172"/>
                  <a:gd name="T25" fmla="*/ 30 h 238"/>
                  <a:gd name="T26" fmla="*/ 0 w 172"/>
                  <a:gd name="T27" fmla="*/ 24 h 238"/>
                  <a:gd name="T28" fmla="*/ 0 w 172"/>
                  <a:gd name="T29" fmla="*/ 12 h 238"/>
                  <a:gd name="T30" fmla="*/ 27 w 172"/>
                  <a:gd name="T31" fmla="*/ 10 h 238"/>
                  <a:gd name="T32" fmla="*/ 31 w 172"/>
                  <a:gd name="T33" fmla="*/ 10 h 238"/>
                  <a:gd name="T34" fmla="*/ 37 w 172"/>
                  <a:gd name="T35" fmla="*/ 9 h 238"/>
                  <a:gd name="T36" fmla="*/ 39 w 172"/>
                  <a:gd name="T37" fmla="*/ 9 h 238"/>
                  <a:gd name="T38" fmla="*/ 90 w 172"/>
                  <a:gd name="T39" fmla="*/ 6 h 238"/>
                  <a:gd name="T40" fmla="*/ 106 w 172"/>
                  <a:gd name="T41" fmla="*/ 4 h 238"/>
                  <a:gd name="T42" fmla="*/ 107 w 172"/>
                  <a:gd name="T43" fmla="*/ 4 h 238"/>
                  <a:gd name="T44" fmla="*/ 113 w 172"/>
                  <a:gd name="T45" fmla="*/ 4 h 238"/>
                  <a:gd name="T46" fmla="*/ 114 w 172"/>
                  <a:gd name="T47" fmla="*/ 4 h 238"/>
                  <a:gd name="T48" fmla="*/ 166 w 172"/>
                  <a:gd name="T49" fmla="*/ 0 h 238"/>
                  <a:gd name="T50" fmla="*/ 170 w 172"/>
                  <a:gd name="T51" fmla="*/ 0 h 238"/>
                  <a:gd name="T52" fmla="*/ 171 w 172"/>
                  <a:gd name="T53" fmla="*/ 0 h 238"/>
                  <a:gd name="T54" fmla="*/ 172 w 172"/>
                  <a:gd name="T55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72" h="238">
                    <a:moveTo>
                      <a:pt x="172" y="0"/>
                    </a:moveTo>
                    <a:cubicBezTo>
                      <a:pt x="172" y="238"/>
                      <a:pt x="172" y="238"/>
                      <a:pt x="172" y="238"/>
                    </a:cubicBezTo>
                    <a:cubicBezTo>
                      <a:pt x="171" y="238"/>
                      <a:pt x="171" y="238"/>
                      <a:pt x="170" y="238"/>
                    </a:cubicBezTo>
                    <a:cubicBezTo>
                      <a:pt x="154" y="237"/>
                      <a:pt x="138" y="236"/>
                      <a:pt x="122" y="234"/>
                    </a:cubicBezTo>
                    <a:cubicBezTo>
                      <a:pt x="117" y="233"/>
                      <a:pt x="112" y="232"/>
                      <a:pt x="108" y="231"/>
                    </a:cubicBezTo>
                    <a:cubicBezTo>
                      <a:pt x="95" y="228"/>
                      <a:pt x="82" y="225"/>
                      <a:pt x="70" y="221"/>
                    </a:cubicBezTo>
                    <a:cubicBezTo>
                      <a:pt x="48" y="214"/>
                      <a:pt x="28" y="206"/>
                      <a:pt x="8" y="195"/>
                    </a:cubicBezTo>
                    <a:cubicBezTo>
                      <a:pt x="8" y="172"/>
                      <a:pt x="8" y="172"/>
                      <a:pt x="8" y="172"/>
                    </a:cubicBezTo>
                    <a:cubicBezTo>
                      <a:pt x="8" y="172"/>
                      <a:pt x="8" y="172"/>
                      <a:pt x="8" y="172"/>
                    </a:cubicBezTo>
                    <a:cubicBezTo>
                      <a:pt x="7" y="165"/>
                      <a:pt x="7" y="165"/>
                      <a:pt x="7" y="165"/>
                    </a:cubicBezTo>
                    <a:cubicBezTo>
                      <a:pt x="3" y="76"/>
                      <a:pt x="3" y="76"/>
                      <a:pt x="3" y="76"/>
                    </a:cubicBezTo>
                    <a:cubicBezTo>
                      <a:pt x="2" y="59"/>
                      <a:pt x="2" y="59"/>
                      <a:pt x="2" y="59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90" y="6"/>
                      <a:pt x="90" y="6"/>
                      <a:pt x="90" y="6"/>
                    </a:cubicBezTo>
                    <a:cubicBezTo>
                      <a:pt x="106" y="4"/>
                      <a:pt x="106" y="4"/>
                      <a:pt x="106" y="4"/>
                    </a:cubicBezTo>
                    <a:cubicBezTo>
                      <a:pt x="107" y="4"/>
                      <a:pt x="107" y="4"/>
                      <a:pt x="107" y="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170" y="0"/>
                      <a:pt x="170" y="0"/>
                      <a:pt x="170" y="0"/>
                    </a:cubicBezTo>
                    <a:cubicBezTo>
                      <a:pt x="171" y="0"/>
                      <a:pt x="171" y="0"/>
                      <a:pt x="171" y="0"/>
                    </a:cubicBezTo>
                    <a:lnTo>
                      <a:pt x="17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82" name="Freeform 12">
                <a:extLst>
                  <a:ext uri="{FF2B5EF4-FFF2-40B4-BE49-F238E27FC236}">
                    <a16:creationId xmlns:a16="http://schemas.microsoft.com/office/drawing/2014/main" id="{1DD3815E-82F8-4321-BE4E-FADFA2008F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9" y="3417"/>
                <a:ext cx="147" cy="116"/>
              </a:xfrm>
              <a:custGeom>
                <a:avLst/>
                <a:gdLst>
                  <a:gd name="T0" fmla="*/ 27 w 147"/>
                  <a:gd name="T1" fmla="*/ 116 h 116"/>
                  <a:gd name="T2" fmla="*/ 0 w 147"/>
                  <a:gd name="T3" fmla="*/ 47 h 116"/>
                  <a:gd name="T4" fmla="*/ 121 w 147"/>
                  <a:gd name="T5" fmla="*/ 0 h 116"/>
                  <a:gd name="T6" fmla="*/ 147 w 147"/>
                  <a:gd name="T7" fmla="*/ 70 h 116"/>
                  <a:gd name="T8" fmla="*/ 27 w 147"/>
                  <a:gd name="T9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7" h="116">
                    <a:moveTo>
                      <a:pt x="27" y="116"/>
                    </a:moveTo>
                    <a:lnTo>
                      <a:pt x="0" y="47"/>
                    </a:lnTo>
                    <a:lnTo>
                      <a:pt x="121" y="0"/>
                    </a:lnTo>
                    <a:lnTo>
                      <a:pt x="147" y="70"/>
                    </a:lnTo>
                    <a:lnTo>
                      <a:pt x="27" y="1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83" name="Freeform 13">
                <a:extLst>
                  <a:ext uri="{FF2B5EF4-FFF2-40B4-BE49-F238E27FC236}">
                    <a16:creationId xmlns:a16="http://schemas.microsoft.com/office/drawing/2014/main" id="{94CE0FC8-98FA-4525-9406-12C107F128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5" y="3478"/>
                <a:ext cx="127" cy="177"/>
              </a:xfrm>
              <a:custGeom>
                <a:avLst/>
                <a:gdLst>
                  <a:gd name="T0" fmla="*/ 172 w 172"/>
                  <a:gd name="T1" fmla="*/ 12 h 238"/>
                  <a:gd name="T2" fmla="*/ 171 w 172"/>
                  <a:gd name="T3" fmla="*/ 32 h 238"/>
                  <a:gd name="T4" fmla="*/ 170 w 172"/>
                  <a:gd name="T5" fmla="*/ 65 h 238"/>
                  <a:gd name="T6" fmla="*/ 169 w 172"/>
                  <a:gd name="T7" fmla="*/ 78 h 238"/>
                  <a:gd name="T8" fmla="*/ 165 w 172"/>
                  <a:gd name="T9" fmla="*/ 165 h 238"/>
                  <a:gd name="T10" fmla="*/ 165 w 172"/>
                  <a:gd name="T11" fmla="*/ 169 h 238"/>
                  <a:gd name="T12" fmla="*/ 165 w 172"/>
                  <a:gd name="T13" fmla="*/ 172 h 238"/>
                  <a:gd name="T14" fmla="*/ 164 w 172"/>
                  <a:gd name="T15" fmla="*/ 201 h 238"/>
                  <a:gd name="T16" fmla="*/ 100 w 172"/>
                  <a:gd name="T17" fmla="*/ 225 h 238"/>
                  <a:gd name="T18" fmla="*/ 76 w 172"/>
                  <a:gd name="T19" fmla="*/ 231 h 238"/>
                  <a:gd name="T20" fmla="*/ 49 w 172"/>
                  <a:gd name="T21" fmla="*/ 235 h 238"/>
                  <a:gd name="T22" fmla="*/ 7 w 172"/>
                  <a:gd name="T23" fmla="*/ 238 h 238"/>
                  <a:gd name="T24" fmla="*/ 2 w 172"/>
                  <a:gd name="T25" fmla="*/ 238 h 238"/>
                  <a:gd name="T26" fmla="*/ 0 w 172"/>
                  <a:gd name="T27" fmla="*/ 238 h 238"/>
                  <a:gd name="T28" fmla="*/ 0 w 172"/>
                  <a:gd name="T29" fmla="*/ 0 h 238"/>
                  <a:gd name="T30" fmla="*/ 1 w 172"/>
                  <a:gd name="T31" fmla="*/ 0 h 238"/>
                  <a:gd name="T32" fmla="*/ 2 w 172"/>
                  <a:gd name="T33" fmla="*/ 0 h 238"/>
                  <a:gd name="T34" fmla="*/ 8 w 172"/>
                  <a:gd name="T35" fmla="*/ 0 h 238"/>
                  <a:gd name="T36" fmla="*/ 46 w 172"/>
                  <a:gd name="T37" fmla="*/ 3 h 238"/>
                  <a:gd name="T38" fmla="*/ 58 w 172"/>
                  <a:gd name="T39" fmla="*/ 4 h 238"/>
                  <a:gd name="T40" fmla="*/ 62 w 172"/>
                  <a:gd name="T41" fmla="*/ 4 h 238"/>
                  <a:gd name="T42" fmla="*/ 66 w 172"/>
                  <a:gd name="T43" fmla="*/ 4 h 238"/>
                  <a:gd name="T44" fmla="*/ 85 w 172"/>
                  <a:gd name="T45" fmla="*/ 6 h 238"/>
                  <a:gd name="T46" fmla="*/ 137 w 172"/>
                  <a:gd name="T47" fmla="*/ 10 h 238"/>
                  <a:gd name="T48" fmla="*/ 140 w 172"/>
                  <a:gd name="T49" fmla="*/ 10 h 238"/>
                  <a:gd name="T50" fmla="*/ 147 w 172"/>
                  <a:gd name="T51" fmla="*/ 10 h 238"/>
                  <a:gd name="T52" fmla="*/ 172 w 172"/>
                  <a:gd name="T53" fmla="*/ 12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2" h="238">
                    <a:moveTo>
                      <a:pt x="172" y="12"/>
                    </a:moveTo>
                    <a:cubicBezTo>
                      <a:pt x="171" y="32"/>
                      <a:pt x="171" y="32"/>
                      <a:pt x="171" y="32"/>
                    </a:cubicBezTo>
                    <a:cubicBezTo>
                      <a:pt x="170" y="65"/>
                      <a:pt x="170" y="65"/>
                      <a:pt x="170" y="65"/>
                    </a:cubicBezTo>
                    <a:cubicBezTo>
                      <a:pt x="169" y="78"/>
                      <a:pt x="169" y="78"/>
                      <a:pt x="169" y="78"/>
                    </a:cubicBezTo>
                    <a:cubicBezTo>
                      <a:pt x="165" y="165"/>
                      <a:pt x="165" y="165"/>
                      <a:pt x="165" y="165"/>
                    </a:cubicBezTo>
                    <a:cubicBezTo>
                      <a:pt x="165" y="169"/>
                      <a:pt x="165" y="169"/>
                      <a:pt x="165" y="169"/>
                    </a:cubicBezTo>
                    <a:cubicBezTo>
                      <a:pt x="165" y="172"/>
                      <a:pt x="165" y="172"/>
                      <a:pt x="165" y="172"/>
                    </a:cubicBezTo>
                    <a:cubicBezTo>
                      <a:pt x="164" y="201"/>
                      <a:pt x="164" y="201"/>
                      <a:pt x="164" y="201"/>
                    </a:cubicBezTo>
                    <a:cubicBezTo>
                      <a:pt x="144" y="211"/>
                      <a:pt x="123" y="219"/>
                      <a:pt x="100" y="225"/>
                    </a:cubicBezTo>
                    <a:cubicBezTo>
                      <a:pt x="92" y="228"/>
                      <a:pt x="84" y="230"/>
                      <a:pt x="76" y="231"/>
                    </a:cubicBezTo>
                    <a:cubicBezTo>
                      <a:pt x="67" y="233"/>
                      <a:pt x="58" y="234"/>
                      <a:pt x="49" y="235"/>
                    </a:cubicBezTo>
                    <a:cubicBezTo>
                      <a:pt x="35" y="237"/>
                      <a:pt x="21" y="238"/>
                      <a:pt x="7" y="238"/>
                    </a:cubicBezTo>
                    <a:cubicBezTo>
                      <a:pt x="6" y="238"/>
                      <a:pt x="4" y="238"/>
                      <a:pt x="2" y="238"/>
                    </a:cubicBezTo>
                    <a:cubicBezTo>
                      <a:pt x="1" y="238"/>
                      <a:pt x="1" y="238"/>
                      <a:pt x="0" y="23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62" y="4"/>
                      <a:pt x="62" y="4"/>
                      <a:pt x="62" y="4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85" y="6"/>
                      <a:pt x="85" y="6"/>
                      <a:pt x="85" y="6"/>
                    </a:cubicBezTo>
                    <a:cubicBezTo>
                      <a:pt x="137" y="10"/>
                      <a:pt x="137" y="10"/>
                      <a:pt x="137" y="10"/>
                    </a:cubicBezTo>
                    <a:cubicBezTo>
                      <a:pt x="140" y="10"/>
                      <a:pt x="140" y="10"/>
                      <a:pt x="140" y="10"/>
                    </a:cubicBezTo>
                    <a:cubicBezTo>
                      <a:pt x="147" y="10"/>
                      <a:pt x="147" y="10"/>
                      <a:pt x="147" y="10"/>
                    </a:cubicBezTo>
                    <a:lnTo>
                      <a:pt x="172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84" name="Freeform 14">
                <a:extLst>
                  <a:ext uri="{FF2B5EF4-FFF2-40B4-BE49-F238E27FC236}">
                    <a16:creationId xmlns:a16="http://schemas.microsoft.com/office/drawing/2014/main" id="{7C0D6352-E65A-4A86-8ED2-6DE66B8FAC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9" y="3467"/>
                <a:ext cx="74" cy="154"/>
              </a:xfrm>
              <a:custGeom>
                <a:avLst/>
                <a:gdLst>
                  <a:gd name="T0" fmla="*/ 101 w 101"/>
                  <a:gd name="T1" fmla="*/ 40 h 207"/>
                  <a:gd name="T2" fmla="*/ 101 w 101"/>
                  <a:gd name="T3" fmla="*/ 49 h 207"/>
                  <a:gd name="T4" fmla="*/ 97 w 101"/>
                  <a:gd name="T5" fmla="*/ 69 h 207"/>
                  <a:gd name="T6" fmla="*/ 96 w 101"/>
                  <a:gd name="T7" fmla="*/ 78 h 207"/>
                  <a:gd name="T8" fmla="*/ 95 w 101"/>
                  <a:gd name="T9" fmla="*/ 83 h 207"/>
                  <a:gd name="T10" fmla="*/ 94 w 101"/>
                  <a:gd name="T11" fmla="*/ 86 h 207"/>
                  <a:gd name="T12" fmla="*/ 93 w 101"/>
                  <a:gd name="T13" fmla="*/ 91 h 207"/>
                  <a:gd name="T14" fmla="*/ 79 w 101"/>
                  <a:gd name="T15" fmla="*/ 179 h 207"/>
                  <a:gd name="T16" fmla="*/ 78 w 101"/>
                  <a:gd name="T17" fmla="*/ 186 h 207"/>
                  <a:gd name="T18" fmla="*/ 75 w 101"/>
                  <a:gd name="T19" fmla="*/ 207 h 207"/>
                  <a:gd name="T20" fmla="*/ 47 w 101"/>
                  <a:gd name="T21" fmla="*/ 190 h 207"/>
                  <a:gd name="T22" fmla="*/ 26 w 101"/>
                  <a:gd name="T23" fmla="*/ 175 h 207"/>
                  <a:gd name="T24" fmla="*/ 24 w 101"/>
                  <a:gd name="T25" fmla="*/ 173 h 207"/>
                  <a:gd name="T26" fmla="*/ 0 w 101"/>
                  <a:gd name="T27" fmla="*/ 152 h 207"/>
                  <a:gd name="T28" fmla="*/ 14 w 101"/>
                  <a:gd name="T29" fmla="*/ 71 h 207"/>
                  <a:gd name="T30" fmla="*/ 15 w 101"/>
                  <a:gd name="T31" fmla="*/ 64 h 207"/>
                  <a:gd name="T32" fmla="*/ 20 w 101"/>
                  <a:gd name="T33" fmla="*/ 35 h 207"/>
                  <a:gd name="T34" fmla="*/ 46 w 101"/>
                  <a:gd name="T35" fmla="*/ 4 h 207"/>
                  <a:gd name="T36" fmla="*/ 67 w 101"/>
                  <a:gd name="T37" fmla="*/ 2 h 207"/>
                  <a:gd name="T38" fmla="*/ 97 w 101"/>
                  <a:gd name="T39" fmla="*/ 24 h 207"/>
                  <a:gd name="T40" fmla="*/ 98 w 101"/>
                  <a:gd name="T41" fmla="*/ 27 h 207"/>
                  <a:gd name="T42" fmla="*/ 99 w 101"/>
                  <a:gd name="T43" fmla="*/ 29 h 207"/>
                  <a:gd name="T44" fmla="*/ 101 w 101"/>
                  <a:gd name="T45" fmla="*/ 4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1" h="207">
                    <a:moveTo>
                      <a:pt x="101" y="40"/>
                    </a:moveTo>
                    <a:cubicBezTo>
                      <a:pt x="101" y="43"/>
                      <a:pt x="101" y="46"/>
                      <a:pt x="101" y="49"/>
                    </a:cubicBezTo>
                    <a:cubicBezTo>
                      <a:pt x="100" y="55"/>
                      <a:pt x="98" y="62"/>
                      <a:pt x="97" y="69"/>
                    </a:cubicBezTo>
                    <a:cubicBezTo>
                      <a:pt x="97" y="72"/>
                      <a:pt x="96" y="75"/>
                      <a:pt x="96" y="78"/>
                    </a:cubicBezTo>
                    <a:cubicBezTo>
                      <a:pt x="95" y="79"/>
                      <a:pt x="95" y="81"/>
                      <a:pt x="95" y="83"/>
                    </a:cubicBezTo>
                    <a:cubicBezTo>
                      <a:pt x="95" y="84"/>
                      <a:pt x="94" y="85"/>
                      <a:pt x="94" y="86"/>
                    </a:cubicBezTo>
                    <a:cubicBezTo>
                      <a:pt x="94" y="87"/>
                      <a:pt x="94" y="89"/>
                      <a:pt x="93" y="91"/>
                    </a:cubicBezTo>
                    <a:cubicBezTo>
                      <a:pt x="89" y="117"/>
                      <a:pt x="83" y="147"/>
                      <a:pt x="79" y="179"/>
                    </a:cubicBezTo>
                    <a:cubicBezTo>
                      <a:pt x="78" y="182"/>
                      <a:pt x="78" y="184"/>
                      <a:pt x="78" y="186"/>
                    </a:cubicBezTo>
                    <a:cubicBezTo>
                      <a:pt x="77" y="193"/>
                      <a:pt x="76" y="200"/>
                      <a:pt x="75" y="207"/>
                    </a:cubicBezTo>
                    <a:cubicBezTo>
                      <a:pt x="65" y="202"/>
                      <a:pt x="56" y="196"/>
                      <a:pt x="47" y="190"/>
                    </a:cubicBezTo>
                    <a:cubicBezTo>
                      <a:pt x="40" y="185"/>
                      <a:pt x="33" y="180"/>
                      <a:pt x="26" y="175"/>
                    </a:cubicBezTo>
                    <a:cubicBezTo>
                      <a:pt x="25" y="174"/>
                      <a:pt x="25" y="173"/>
                      <a:pt x="24" y="173"/>
                    </a:cubicBezTo>
                    <a:cubicBezTo>
                      <a:pt x="16" y="166"/>
                      <a:pt x="8" y="159"/>
                      <a:pt x="0" y="152"/>
                    </a:cubicBezTo>
                    <a:cubicBezTo>
                      <a:pt x="5" y="122"/>
                      <a:pt x="9" y="95"/>
                      <a:pt x="14" y="71"/>
                    </a:cubicBezTo>
                    <a:cubicBezTo>
                      <a:pt x="14" y="69"/>
                      <a:pt x="15" y="66"/>
                      <a:pt x="15" y="64"/>
                    </a:cubicBezTo>
                    <a:cubicBezTo>
                      <a:pt x="17" y="54"/>
                      <a:pt x="19" y="44"/>
                      <a:pt x="20" y="35"/>
                    </a:cubicBezTo>
                    <a:cubicBezTo>
                      <a:pt x="22" y="20"/>
                      <a:pt x="33" y="9"/>
                      <a:pt x="46" y="4"/>
                    </a:cubicBezTo>
                    <a:cubicBezTo>
                      <a:pt x="52" y="1"/>
                      <a:pt x="60" y="0"/>
                      <a:pt x="67" y="2"/>
                    </a:cubicBezTo>
                    <a:cubicBezTo>
                      <a:pt x="81" y="4"/>
                      <a:pt x="92" y="13"/>
                      <a:pt x="97" y="24"/>
                    </a:cubicBezTo>
                    <a:cubicBezTo>
                      <a:pt x="98" y="25"/>
                      <a:pt x="98" y="26"/>
                      <a:pt x="98" y="27"/>
                    </a:cubicBezTo>
                    <a:cubicBezTo>
                      <a:pt x="99" y="28"/>
                      <a:pt x="99" y="28"/>
                      <a:pt x="99" y="29"/>
                    </a:cubicBezTo>
                    <a:cubicBezTo>
                      <a:pt x="100" y="33"/>
                      <a:pt x="101" y="36"/>
                      <a:pt x="101" y="40"/>
                    </a:cubicBezTo>
                    <a:close/>
                  </a:path>
                </a:pathLst>
              </a:custGeom>
              <a:solidFill>
                <a:srgbClr val="F9CC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85" name="Freeform 15">
                <a:extLst>
                  <a:ext uri="{FF2B5EF4-FFF2-40B4-BE49-F238E27FC236}">
                    <a16:creationId xmlns:a16="http://schemas.microsoft.com/office/drawing/2014/main" id="{4F4B02B3-B901-4D39-8B54-506037A0DD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4" y="3493"/>
                <a:ext cx="85" cy="109"/>
              </a:xfrm>
              <a:custGeom>
                <a:avLst/>
                <a:gdLst>
                  <a:gd name="T0" fmla="*/ 116 w 116"/>
                  <a:gd name="T1" fmla="*/ 16 h 147"/>
                  <a:gd name="T2" fmla="*/ 116 w 116"/>
                  <a:gd name="T3" fmla="*/ 18 h 147"/>
                  <a:gd name="T4" fmla="*/ 116 w 116"/>
                  <a:gd name="T5" fmla="*/ 18 h 147"/>
                  <a:gd name="T6" fmla="*/ 114 w 116"/>
                  <a:gd name="T7" fmla="*/ 30 h 147"/>
                  <a:gd name="T8" fmla="*/ 111 w 116"/>
                  <a:gd name="T9" fmla="*/ 45 h 147"/>
                  <a:gd name="T10" fmla="*/ 106 w 116"/>
                  <a:gd name="T11" fmla="*/ 78 h 147"/>
                  <a:gd name="T12" fmla="*/ 96 w 116"/>
                  <a:gd name="T13" fmla="*/ 147 h 147"/>
                  <a:gd name="T14" fmla="*/ 85 w 116"/>
                  <a:gd name="T15" fmla="*/ 145 h 147"/>
                  <a:gd name="T16" fmla="*/ 83 w 116"/>
                  <a:gd name="T17" fmla="*/ 145 h 147"/>
                  <a:gd name="T18" fmla="*/ 30 w 116"/>
                  <a:gd name="T19" fmla="*/ 139 h 147"/>
                  <a:gd name="T20" fmla="*/ 6 w 116"/>
                  <a:gd name="T21" fmla="*/ 118 h 147"/>
                  <a:gd name="T22" fmla="*/ 0 w 116"/>
                  <a:gd name="T23" fmla="*/ 111 h 147"/>
                  <a:gd name="T24" fmla="*/ 16 w 116"/>
                  <a:gd name="T25" fmla="*/ 2 h 147"/>
                  <a:gd name="T26" fmla="*/ 16 w 116"/>
                  <a:gd name="T27" fmla="*/ 1 h 147"/>
                  <a:gd name="T28" fmla="*/ 17 w 116"/>
                  <a:gd name="T29" fmla="*/ 0 h 147"/>
                  <a:gd name="T30" fmla="*/ 26 w 116"/>
                  <a:gd name="T31" fmla="*/ 1 h 147"/>
                  <a:gd name="T32" fmla="*/ 66 w 116"/>
                  <a:gd name="T33" fmla="*/ 8 h 147"/>
                  <a:gd name="T34" fmla="*/ 66 w 116"/>
                  <a:gd name="T35" fmla="*/ 8 h 147"/>
                  <a:gd name="T36" fmla="*/ 77 w 116"/>
                  <a:gd name="T37" fmla="*/ 10 h 147"/>
                  <a:gd name="T38" fmla="*/ 107 w 116"/>
                  <a:gd name="T39" fmla="*/ 15 h 147"/>
                  <a:gd name="T40" fmla="*/ 116 w 116"/>
                  <a:gd name="T41" fmla="*/ 16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6" h="147">
                    <a:moveTo>
                      <a:pt x="116" y="16"/>
                    </a:moveTo>
                    <a:cubicBezTo>
                      <a:pt x="116" y="17"/>
                      <a:pt x="116" y="17"/>
                      <a:pt x="116" y="18"/>
                    </a:cubicBezTo>
                    <a:cubicBezTo>
                      <a:pt x="116" y="18"/>
                      <a:pt x="116" y="18"/>
                      <a:pt x="116" y="18"/>
                    </a:cubicBezTo>
                    <a:cubicBezTo>
                      <a:pt x="115" y="22"/>
                      <a:pt x="114" y="26"/>
                      <a:pt x="114" y="30"/>
                    </a:cubicBezTo>
                    <a:cubicBezTo>
                      <a:pt x="113" y="35"/>
                      <a:pt x="112" y="40"/>
                      <a:pt x="111" y="45"/>
                    </a:cubicBezTo>
                    <a:cubicBezTo>
                      <a:pt x="110" y="55"/>
                      <a:pt x="108" y="66"/>
                      <a:pt x="106" y="78"/>
                    </a:cubicBezTo>
                    <a:cubicBezTo>
                      <a:pt x="102" y="103"/>
                      <a:pt x="99" y="129"/>
                      <a:pt x="96" y="147"/>
                    </a:cubicBezTo>
                    <a:cubicBezTo>
                      <a:pt x="85" y="145"/>
                      <a:pt x="85" y="145"/>
                      <a:pt x="85" y="145"/>
                    </a:cubicBezTo>
                    <a:cubicBezTo>
                      <a:pt x="83" y="145"/>
                      <a:pt x="83" y="145"/>
                      <a:pt x="83" y="145"/>
                    </a:cubicBezTo>
                    <a:cubicBezTo>
                      <a:pt x="30" y="139"/>
                      <a:pt x="30" y="139"/>
                      <a:pt x="30" y="139"/>
                    </a:cubicBezTo>
                    <a:cubicBezTo>
                      <a:pt x="22" y="132"/>
                      <a:pt x="14" y="125"/>
                      <a:pt x="6" y="118"/>
                    </a:cubicBezTo>
                    <a:cubicBezTo>
                      <a:pt x="4" y="116"/>
                      <a:pt x="2" y="113"/>
                      <a:pt x="0" y="111"/>
                    </a:cubicBezTo>
                    <a:cubicBezTo>
                      <a:pt x="5" y="75"/>
                      <a:pt x="12" y="28"/>
                      <a:pt x="16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7" y="1"/>
                      <a:pt x="17" y="0"/>
                      <a:pt x="17" y="0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66" y="8"/>
                      <a:pt x="66" y="8"/>
                      <a:pt x="66" y="8"/>
                    </a:cubicBezTo>
                    <a:cubicBezTo>
                      <a:pt x="66" y="8"/>
                      <a:pt x="66" y="8"/>
                      <a:pt x="66" y="8"/>
                    </a:cubicBezTo>
                    <a:cubicBezTo>
                      <a:pt x="77" y="10"/>
                      <a:pt x="77" y="10"/>
                      <a:pt x="77" y="10"/>
                    </a:cubicBezTo>
                    <a:cubicBezTo>
                      <a:pt x="107" y="15"/>
                      <a:pt x="107" y="15"/>
                      <a:pt x="107" y="15"/>
                    </a:cubicBezTo>
                    <a:lnTo>
                      <a:pt x="116" y="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86" name="Freeform 16">
                <a:extLst>
                  <a:ext uri="{FF2B5EF4-FFF2-40B4-BE49-F238E27FC236}">
                    <a16:creationId xmlns:a16="http://schemas.microsoft.com/office/drawing/2014/main" id="{7006038A-15D7-4752-A4B6-382D7DFF7A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2" y="3457"/>
                <a:ext cx="82" cy="83"/>
              </a:xfrm>
              <a:custGeom>
                <a:avLst/>
                <a:gdLst>
                  <a:gd name="T0" fmla="*/ 104 w 111"/>
                  <a:gd name="T1" fmla="*/ 43 h 112"/>
                  <a:gd name="T2" fmla="*/ 68 w 111"/>
                  <a:gd name="T3" fmla="*/ 104 h 112"/>
                  <a:gd name="T4" fmla="*/ 7 w 111"/>
                  <a:gd name="T5" fmla="*/ 69 h 112"/>
                  <a:gd name="T6" fmla="*/ 42 w 111"/>
                  <a:gd name="T7" fmla="*/ 7 h 112"/>
                  <a:gd name="T8" fmla="*/ 104 w 111"/>
                  <a:gd name="T9" fmla="*/ 43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112">
                    <a:moveTo>
                      <a:pt x="104" y="43"/>
                    </a:moveTo>
                    <a:cubicBezTo>
                      <a:pt x="111" y="70"/>
                      <a:pt x="95" y="97"/>
                      <a:pt x="68" y="104"/>
                    </a:cubicBezTo>
                    <a:cubicBezTo>
                      <a:pt x="41" y="112"/>
                      <a:pt x="14" y="96"/>
                      <a:pt x="7" y="69"/>
                    </a:cubicBezTo>
                    <a:cubicBezTo>
                      <a:pt x="0" y="42"/>
                      <a:pt x="16" y="14"/>
                      <a:pt x="42" y="7"/>
                    </a:cubicBezTo>
                    <a:cubicBezTo>
                      <a:pt x="69" y="0"/>
                      <a:pt x="97" y="16"/>
                      <a:pt x="104" y="4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87" name="Freeform 17">
                <a:extLst>
                  <a:ext uri="{FF2B5EF4-FFF2-40B4-BE49-F238E27FC236}">
                    <a16:creationId xmlns:a16="http://schemas.microsoft.com/office/drawing/2014/main" id="{EE5CF7D6-33C6-4E4A-9A59-280696494B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8" y="3597"/>
                <a:ext cx="36" cy="12"/>
              </a:xfrm>
              <a:custGeom>
                <a:avLst/>
                <a:gdLst>
                  <a:gd name="T0" fmla="*/ 50 w 50"/>
                  <a:gd name="T1" fmla="*/ 5 h 15"/>
                  <a:gd name="T2" fmla="*/ 50 w 50"/>
                  <a:gd name="T3" fmla="*/ 13 h 15"/>
                  <a:gd name="T4" fmla="*/ 21 w 50"/>
                  <a:gd name="T5" fmla="*/ 15 h 15"/>
                  <a:gd name="T6" fmla="*/ 0 w 50"/>
                  <a:gd name="T7" fmla="*/ 0 h 15"/>
                  <a:gd name="T8" fmla="*/ 50 w 50"/>
                  <a:gd name="T9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5">
                    <a:moveTo>
                      <a:pt x="50" y="5"/>
                    </a:moveTo>
                    <a:cubicBezTo>
                      <a:pt x="50" y="13"/>
                      <a:pt x="50" y="13"/>
                      <a:pt x="50" y="13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14" y="10"/>
                      <a:pt x="7" y="5"/>
                      <a:pt x="0" y="0"/>
                    </a:cubicBezTo>
                    <a:lnTo>
                      <a:pt x="50" y="5"/>
                    </a:lnTo>
                    <a:close/>
                  </a:path>
                </a:pathLst>
              </a:custGeom>
              <a:solidFill>
                <a:srgbClr val="DFB6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88" name="Freeform 18">
                <a:extLst>
                  <a:ext uri="{FF2B5EF4-FFF2-40B4-BE49-F238E27FC236}">
                    <a16:creationId xmlns:a16="http://schemas.microsoft.com/office/drawing/2014/main" id="{6F72ED48-47A7-484D-8150-78C5AA1382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9" y="3430"/>
                <a:ext cx="88" cy="76"/>
              </a:xfrm>
              <a:custGeom>
                <a:avLst/>
                <a:gdLst>
                  <a:gd name="T0" fmla="*/ 12 w 88"/>
                  <a:gd name="T1" fmla="*/ 16 h 76"/>
                  <a:gd name="T2" fmla="*/ 47 w 88"/>
                  <a:gd name="T3" fmla="*/ 0 h 76"/>
                  <a:gd name="T4" fmla="*/ 88 w 88"/>
                  <a:gd name="T5" fmla="*/ 37 h 76"/>
                  <a:gd name="T6" fmla="*/ 65 w 88"/>
                  <a:gd name="T7" fmla="*/ 72 h 76"/>
                  <a:gd name="T8" fmla="*/ 0 w 88"/>
                  <a:gd name="T9" fmla="*/ 76 h 76"/>
                  <a:gd name="T10" fmla="*/ 12 w 88"/>
                  <a:gd name="T11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" h="76">
                    <a:moveTo>
                      <a:pt x="12" y="16"/>
                    </a:moveTo>
                    <a:lnTo>
                      <a:pt x="47" y="0"/>
                    </a:lnTo>
                    <a:lnTo>
                      <a:pt x="88" y="37"/>
                    </a:lnTo>
                    <a:lnTo>
                      <a:pt x="65" y="72"/>
                    </a:lnTo>
                    <a:lnTo>
                      <a:pt x="0" y="76"/>
                    </a:lnTo>
                    <a:lnTo>
                      <a:pt x="12" y="16"/>
                    </a:lnTo>
                    <a:close/>
                  </a:path>
                </a:pathLst>
              </a:custGeom>
              <a:solidFill>
                <a:srgbClr val="00B1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89" name="Freeform 19">
                <a:extLst>
                  <a:ext uri="{FF2B5EF4-FFF2-40B4-BE49-F238E27FC236}">
                    <a16:creationId xmlns:a16="http://schemas.microsoft.com/office/drawing/2014/main" id="{B67AD791-E821-4271-977F-4112E8B809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3" y="3362"/>
                <a:ext cx="167" cy="104"/>
              </a:xfrm>
              <a:custGeom>
                <a:avLst/>
                <a:gdLst>
                  <a:gd name="T0" fmla="*/ 56 w 228"/>
                  <a:gd name="T1" fmla="*/ 0 h 140"/>
                  <a:gd name="T2" fmla="*/ 55 w 228"/>
                  <a:gd name="T3" fmla="*/ 77 h 140"/>
                  <a:gd name="T4" fmla="*/ 0 w 228"/>
                  <a:gd name="T5" fmla="*/ 104 h 140"/>
                  <a:gd name="T6" fmla="*/ 113 w 228"/>
                  <a:gd name="T7" fmla="*/ 140 h 140"/>
                  <a:gd name="T8" fmla="*/ 228 w 228"/>
                  <a:gd name="T9" fmla="*/ 106 h 140"/>
                  <a:gd name="T10" fmla="*/ 170 w 228"/>
                  <a:gd name="T11" fmla="*/ 79 h 140"/>
                  <a:gd name="T12" fmla="*/ 169 w 228"/>
                  <a:gd name="T13" fmla="*/ 0 h 140"/>
                  <a:gd name="T14" fmla="*/ 56 w 228"/>
                  <a:gd name="T1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8" h="140">
                    <a:moveTo>
                      <a:pt x="56" y="0"/>
                    </a:moveTo>
                    <a:cubicBezTo>
                      <a:pt x="55" y="77"/>
                      <a:pt x="55" y="77"/>
                      <a:pt x="55" y="77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104"/>
                      <a:pt x="84" y="140"/>
                      <a:pt x="113" y="140"/>
                    </a:cubicBezTo>
                    <a:cubicBezTo>
                      <a:pt x="142" y="140"/>
                      <a:pt x="228" y="106"/>
                      <a:pt x="228" y="106"/>
                    </a:cubicBezTo>
                    <a:cubicBezTo>
                      <a:pt x="170" y="79"/>
                      <a:pt x="170" y="79"/>
                      <a:pt x="170" y="79"/>
                    </a:cubicBezTo>
                    <a:cubicBezTo>
                      <a:pt x="169" y="0"/>
                      <a:pt x="169" y="0"/>
                      <a:pt x="169" y="0"/>
                    </a:cubicBez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90" name="Oval 20">
                <a:extLst>
                  <a:ext uri="{FF2B5EF4-FFF2-40B4-BE49-F238E27FC236}">
                    <a16:creationId xmlns:a16="http://schemas.microsoft.com/office/drawing/2014/main" id="{38FBE224-FDC7-49E4-BBD8-CD68854C7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1" y="3234"/>
                <a:ext cx="151" cy="148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91" name="Freeform 21">
                <a:extLst>
                  <a:ext uri="{FF2B5EF4-FFF2-40B4-BE49-F238E27FC236}">
                    <a16:creationId xmlns:a16="http://schemas.microsoft.com/office/drawing/2014/main" id="{3D97BF0A-B41B-48C8-954E-CD5F6D8621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5" y="3170"/>
                <a:ext cx="178" cy="192"/>
              </a:xfrm>
              <a:custGeom>
                <a:avLst/>
                <a:gdLst>
                  <a:gd name="T0" fmla="*/ 20 w 242"/>
                  <a:gd name="T1" fmla="*/ 205 h 258"/>
                  <a:gd name="T2" fmla="*/ 5 w 242"/>
                  <a:gd name="T3" fmla="*/ 110 h 258"/>
                  <a:gd name="T4" fmla="*/ 120 w 242"/>
                  <a:gd name="T5" fmla="*/ 0 h 258"/>
                  <a:gd name="T6" fmla="*/ 240 w 242"/>
                  <a:gd name="T7" fmla="*/ 110 h 258"/>
                  <a:gd name="T8" fmla="*/ 201 w 242"/>
                  <a:gd name="T9" fmla="*/ 219 h 258"/>
                  <a:gd name="T10" fmla="*/ 201 w 242"/>
                  <a:gd name="T11" fmla="*/ 219 h 258"/>
                  <a:gd name="T12" fmla="*/ 20 w 242"/>
                  <a:gd name="T13" fmla="*/ 205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2" h="258">
                    <a:moveTo>
                      <a:pt x="20" y="205"/>
                    </a:moveTo>
                    <a:cubicBezTo>
                      <a:pt x="0" y="176"/>
                      <a:pt x="5" y="110"/>
                      <a:pt x="5" y="110"/>
                    </a:cubicBezTo>
                    <a:cubicBezTo>
                      <a:pt x="5" y="50"/>
                      <a:pt x="53" y="0"/>
                      <a:pt x="120" y="0"/>
                    </a:cubicBezTo>
                    <a:cubicBezTo>
                      <a:pt x="186" y="0"/>
                      <a:pt x="240" y="50"/>
                      <a:pt x="240" y="110"/>
                    </a:cubicBezTo>
                    <a:cubicBezTo>
                      <a:pt x="240" y="110"/>
                      <a:pt x="242" y="180"/>
                      <a:pt x="201" y="219"/>
                    </a:cubicBezTo>
                    <a:cubicBezTo>
                      <a:pt x="161" y="258"/>
                      <a:pt x="201" y="219"/>
                      <a:pt x="201" y="219"/>
                    </a:cubicBezTo>
                    <a:lnTo>
                      <a:pt x="20" y="20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92" name="Freeform 22">
                <a:extLst>
                  <a:ext uri="{FF2B5EF4-FFF2-40B4-BE49-F238E27FC236}">
                    <a16:creationId xmlns:a16="http://schemas.microsoft.com/office/drawing/2014/main" id="{BB9D7080-23EB-4D89-B3C3-C77D6FB26A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5" y="3269"/>
                <a:ext cx="30" cy="70"/>
              </a:xfrm>
              <a:custGeom>
                <a:avLst/>
                <a:gdLst>
                  <a:gd name="T0" fmla="*/ 28 w 40"/>
                  <a:gd name="T1" fmla="*/ 9 h 93"/>
                  <a:gd name="T2" fmla="*/ 14 w 40"/>
                  <a:gd name="T3" fmla="*/ 1 h 93"/>
                  <a:gd name="T4" fmla="*/ 5 w 40"/>
                  <a:gd name="T5" fmla="*/ 26 h 93"/>
                  <a:gd name="T6" fmla="*/ 7 w 40"/>
                  <a:gd name="T7" fmla="*/ 37 h 93"/>
                  <a:gd name="T8" fmla="*/ 11 w 40"/>
                  <a:gd name="T9" fmla="*/ 49 h 93"/>
                  <a:gd name="T10" fmla="*/ 15 w 40"/>
                  <a:gd name="T11" fmla="*/ 60 h 93"/>
                  <a:gd name="T12" fmla="*/ 18 w 40"/>
                  <a:gd name="T13" fmla="*/ 68 h 93"/>
                  <a:gd name="T14" fmla="*/ 21 w 40"/>
                  <a:gd name="T15" fmla="*/ 82 h 93"/>
                  <a:gd name="T16" fmla="*/ 29 w 40"/>
                  <a:gd name="T17" fmla="*/ 93 h 93"/>
                  <a:gd name="T18" fmla="*/ 39 w 40"/>
                  <a:gd name="T19" fmla="*/ 93 h 93"/>
                  <a:gd name="T20" fmla="*/ 40 w 40"/>
                  <a:gd name="T21" fmla="*/ 15 h 93"/>
                  <a:gd name="T22" fmla="*/ 28 w 40"/>
                  <a:gd name="T23" fmla="*/ 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93">
                    <a:moveTo>
                      <a:pt x="28" y="9"/>
                    </a:moveTo>
                    <a:cubicBezTo>
                      <a:pt x="28" y="9"/>
                      <a:pt x="25" y="0"/>
                      <a:pt x="14" y="1"/>
                    </a:cubicBezTo>
                    <a:cubicBezTo>
                      <a:pt x="14" y="1"/>
                      <a:pt x="0" y="2"/>
                      <a:pt x="5" y="26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22" y="77"/>
                      <a:pt x="21" y="82"/>
                    </a:cubicBezTo>
                    <a:cubicBezTo>
                      <a:pt x="21" y="82"/>
                      <a:pt x="20" y="90"/>
                      <a:pt x="29" y="93"/>
                    </a:cubicBezTo>
                    <a:cubicBezTo>
                      <a:pt x="29" y="93"/>
                      <a:pt x="37" y="93"/>
                      <a:pt x="39" y="93"/>
                    </a:cubicBezTo>
                    <a:cubicBezTo>
                      <a:pt x="39" y="93"/>
                      <a:pt x="37" y="73"/>
                      <a:pt x="40" y="15"/>
                    </a:cubicBezTo>
                    <a:lnTo>
                      <a:pt x="28" y="9"/>
                    </a:ln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93" name="Freeform 23">
                <a:extLst>
                  <a:ext uri="{FF2B5EF4-FFF2-40B4-BE49-F238E27FC236}">
                    <a16:creationId xmlns:a16="http://schemas.microsoft.com/office/drawing/2014/main" id="{1F56332E-DA8E-44AD-8EB9-DFDCCFF03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6" y="3278"/>
                <a:ext cx="27" cy="63"/>
              </a:xfrm>
              <a:custGeom>
                <a:avLst/>
                <a:gdLst>
                  <a:gd name="T0" fmla="*/ 11 w 36"/>
                  <a:gd name="T1" fmla="*/ 8 h 85"/>
                  <a:gd name="T2" fmla="*/ 24 w 36"/>
                  <a:gd name="T3" fmla="*/ 1 h 85"/>
                  <a:gd name="T4" fmla="*/ 32 w 36"/>
                  <a:gd name="T5" fmla="*/ 24 h 85"/>
                  <a:gd name="T6" fmla="*/ 29 w 36"/>
                  <a:gd name="T7" fmla="*/ 34 h 85"/>
                  <a:gd name="T8" fmla="*/ 26 w 36"/>
                  <a:gd name="T9" fmla="*/ 44 h 85"/>
                  <a:gd name="T10" fmla="*/ 22 w 36"/>
                  <a:gd name="T11" fmla="*/ 55 h 85"/>
                  <a:gd name="T12" fmla="*/ 19 w 36"/>
                  <a:gd name="T13" fmla="*/ 62 h 85"/>
                  <a:gd name="T14" fmla="*/ 17 w 36"/>
                  <a:gd name="T15" fmla="*/ 74 h 85"/>
                  <a:gd name="T16" fmla="*/ 9 w 36"/>
                  <a:gd name="T17" fmla="*/ 85 h 85"/>
                  <a:gd name="T18" fmla="*/ 1 w 36"/>
                  <a:gd name="T19" fmla="*/ 84 h 85"/>
                  <a:gd name="T20" fmla="*/ 0 w 36"/>
                  <a:gd name="T21" fmla="*/ 14 h 85"/>
                  <a:gd name="T22" fmla="*/ 11 w 36"/>
                  <a:gd name="T23" fmla="*/ 8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85">
                    <a:moveTo>
                      <a:pt x="11" y="8"/>
                    </a:moveTo>
                    <a:cubicBezTo>
                      <a:pt x="11" y="8"/>
                      <a:pt x="13" y="0"/>
                      <a:pt x="24" y="1"/>
                    </a:cubicBezTo>
                    <a:cubicBezTo>
                      <a:pt x="24" y="1"/>
                      <a:pt x="36" y="2"/>
                      <a:pt x="32" y="24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6" y="44"/>
                      <a:pt x="26" y="44"/>
                      <a:pt x="26" y="44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19" y="62"/>
                      <a:pt x="16" y="70"/>
                      <a:pt x="17" y="74"/>
                    </a:cubicBezTo>
                    <a:cubicBezTo>
                      <a:pt x="17" y="74"/>
                      <a:pt x="18" y="82"/>
                      <a:pt x="9" y="85"/>
                    </a:cubicBezTo>
                    <a:cubicBezTo>
                      <a:pt x="9" y="85"/>
                      <a:pt x="3" y="84"/>
                      <a:pt x="1" y="84"/>
                    </a:cubicBezTo>
                    <a:cubicBezTo>
                      <a:pt x="1" y="84"/>
                      <a:pt x="2" y="66"/>
                      <a:pt x="0" y="14"/>
                    </a:cubicBezTo>
                    <a:lnTo>
                      <a:pt x="11" y="8"/>
                    </a:ln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94" name="Freeform 24">
                <a:extLst>
                  <a:ext uri="{FF2B5EF4-FFF2-40B4-BE49-F238E27FC236}">
                    <a16:creationId xmlns:a16="http://schemas.microsoft.com/office/drawing/2014/main" id="{96E70D37-0446-4D85-A26F-3283ED4173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1" y="3215"/>
                <a:ext cx="34" cy="93"/>
              </a:xfrm>
              <a:custGeom>
                <a:avLst/>
                <a:gdLst>
                  <a:gd name="T0" fmla="*/ 28 w 46"/>
                  <a:gd name="T1" fmla="*/ 125 h 125"/>
                  <a:gd name="T2" fmla="*/ 18 w 46"/>
                  <a:gd name="T3" fmla="*/ 50 h 125"/>
                  <a:gd name="T4" fmla="*/ 11 w 46"/>
                  <a:gd name="T5" fmla="*/ 0 h 125"/>
                  <a:gd name="T6" fmla="*/ 46 w 46"/>
                  <a:gd name="T7" fmla="*/ 44 h 125"/>
                  <a:gd name="T8" fmla="*/ 46 w 46"/>
                  <a:gd name="T9" fmla="*/ 109 h 125"/>
                  <a:gd name="T10" fmla="*/ 28 w 46"/>
                  <a:gd name="T11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25">
                    <a:moveTo>
                      <a:pt x="28" y="125"/>
                    </a:moveTo>
                    <a:cubicBezTo>
                      <a:pt x="31" y="104"/>
                      <a:pt x="37" y="50"/>
                      <a:pt x="18" y="50"/>
                    </a:cubicBezTo>
                    <a:cubicBezTo>
                      <a:pt x="0" y="50"/>
                      <a:pt x="11" y="0"/>
                      <a:pt x="11" y="0"/>
                    </a:cubicBezTo>
                    <a:cubicBezTo>
                      <a:pt x="46" y="44"/>
                      <a:pt x="46" y="44"/>
                      <a:pt x="46" y="44"/>
                    </a:cubicBezTo>
                    <a:cubicBezTo>
                      <a:pt x="46" y="99"/>
                      <a:pt x="46" y="99"/>
                      <a:pt x="46" y="109"/>
                    </a:cubicBezTo>
                    <a:cubicBezTo>
                      <a:pt x="46" y="121"/>
                      <a:pt x="28" y="125"/>
                      <a:pt x="28" y="12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95" name="Freeform 25">
                <a:extLst>
                  <a:ext uri="{FF2B5EF4-FFF2-40B4-BE49-F238E27FC236}">
                    <a16:creationId xmlns:a16="http://schemas.microsoft.com/office/drawing/2014/main" id="{7BF6820D-9804-48D1-9055-F422045F68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9" y="3216"/>
                <a:ext cx="14" cy="103"/>
              </a:xfrm>
              <a:custGeom>
                <a:avLst/>
                <a:gdLst>
                  <a:gd name="T0" fmla="*/ 17 w 19"/>
                  <a:gd name="T1" fmla="*/ 138 h 138"/>
                  <a:gd name="T2" fmla="*/ 19 w 19"/>
                  <a:gd name="T3" fmla="*/ 1 h 138"/>
                  <a:gd name="T4" fmla="*/ 0 w 19"/>
                  <a:gd name="T5" fmla="*/ 0 h 138"/>
                  <a:gd name="T6" fmla="*/ 0 w 19"/>
                  <a:gd name="T7" fmla="*/ 43 h 138"/>
                  <a:gd name="T8" fmla="*/ 0 w 19"/>
                  <a:gd name="T9" fmla="*/ 122 h 138"/>
                  <a:gd name="T10" fmla="*/ 17 w 19"/>
                  <a:gd name="T11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138">
                    <a:moveTo>
                      <a:pt x="17" y="138"/>
                    </a:moveTo>
                    <a:cubicBezTo>
                      <a:pt x="14" y="117"/>
                      <a:pt x="19" y="1"/>
                      <a:pt x="19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110"/>
                      <a:pt x="0" y="122"/>
                    </a:cubicBezTo>
                    <a:cubicBezTo>
                      <a:pt x="0" y="134"/>
                      <a:pt x="17" y="138"/>
                      <a:pt x="17" y="13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96" name="Freeform 26">
                <a:extLst>
                  <a:ext uri="{FF2B5EF4-FFF2-40B4-BE49-F238E27FC236}">
                    <a16:creationId xmlns:a16="http://schemas.microsoft.com/office/drawing/2014/main" id="{5F06E019-6555-46BB-AD5E-CF2B33D94D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4" y="3254"/>
                <a:ext cx="135" cy="146"/>
              </a:xfrm>
              <a:custGeom>
                <a:avLst/>
                <a:gdLst>
                  <a:gd name="T0" fmla="*/ 184 w 184"/>
                  <a:gd name="T1" fmla="*/ 121 h 197"/>
                  <a:gd name="T2" fmla="*/ 96 w 184"/>
                  <a:gd name="T3" fmla="*/ 197 h 197"/>
                  <a:gd name="T4" fmla="*/ 9 w 184"/>
                  <a:gd name="T5" fmla="*/ 121 h 197"/>
                  <a:gd name="T6" fmla="*/ 9 w 184"/>
                  <a:gd name="T7" fmla="*/ 0 h 197"/>
                  <a:gd name="T8" fmla="*/ 184 w 184"/>
                  <a:gd name="T9" fmla="*/ 12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4" h="197">
                    <a:moveTo>
                      <a:pt x="184" y="121"/>
                    </a:moveTo>
                    <a:cubicBezTo>
                      <a:pt x="184" y="159"/>
                      <a:pt x="123" y="197"/>
                      <a:pt x="96" y="197"/>
                    </a:cubicBezTo>
                    <a:cubicBezTo>
                      <a:pt x="70" y="197"/>
                      <a:pt x="9" y="159"/>
                      <a:pt x="9" y="121"/>
                    </a:cubicBezTo>
                    <a:cubicBezTo>
                      <a:pt x="9" y="121"/>
                      <a:pt x="0" y="44"/>
                      <a:pt x="9" y="0"/>
                    </a:cubicBezTo>
                    <a:lnTo>
                      <a:pt x="184" y="121"/>
                    </a:ln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97" name="Freeform 27">
                <a:extLst>
                  <a:ext uri="{FF2B5EF4-FFF2-40B4-BE49-F238E27FC236}">
                    <a16:creationId xmlns:a16="http://schemas.microsoft.com/office/drawing/2014/main" id="{D48A24A2-3E42-410F-9FA5-E0C6445667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0" y="3254"/>
                <a:ext cx="136" cy="140"/>
              </a:xfrm>
              <a:custGeom>
                <a:avLst/>
                <a:gdLst>
                  <a:gd name="T0" fmla="*/ 175 w 184"/>
                  <a:gd name="T1" fmla="*/ 0 h 188"/>
                  <a:gd name="T2" fmla="*/ 175 w 184"/>
                  <a:gd name="T3" fmla="*/ 125 h 188"/>
                  <a:gd name="T4" fmla="*/ 87 w 184"/>
                  <a:gd name="T5" fmla="*/ 188 h 188"/>
                  <a:gd name="T6" fmla="*/ 0 w 184"/>
                  <a:gd name="T7" fmla="*/ 125 h 188"/>
                  <a:gd name="T8" fmla="*/ 175 w 184"/>
                  <a:gd name="T9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4" h="188">
                    <a:moveTo>
                      <a:pt x="175" y="0"/>
                    </a:moveTo>
                    <a:cubicBezTo>
                      <a:pt x="184" y="44"/>
                      <a:pt x="175" y="125"/>
                      <a:pt x="175" y="125"/>
                    </a:cubicBezTo>
                    <a:cubicBezTo>
                      <a:pt x="175" y="163"/>
                      <a:pt x="114" y="188"/>
                      <a:pt x="87" y="188"/>
                    </a:cubicBezTo>
                    <a:cubicBezTo>
                      <a:pt x="60" y="188"/>
                      <a:pt x="0" y="163"/>
                      <a:pt x="0" y="125"/>
                    </a:cubicBezTo>
                    <a:lnTo>
                      <a:pt x="175" y="0"/>
                    </a:ln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98" name="Oval 28">
                <a:extLst>
                  <a:ext uri="{FF2B5EF4-FFF2-40B4-BE49-F238E27FC236}">
                    <a16:creationId xmlns:a16="http://schemas.microsoft.com/office/drawing/2014/main" id="{15784685-B023-406B-AC0B-661B7BF47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9" y="3200"/>
                <a:ext cx="132" cy="129"/>
              </a:xfrm>
              <a:prstGeom prst="ellipse">
                <a:avLst/>
              </a:pr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99" name="Freeform 29">
                <a:extLst>
                  <a:ext uri="{FF2B5EF4-FFF2-40B4-BE49-F238E27FC236}">
                    <a16:creationId xmlns:a16="http://schemas.microsoft.com/office/drawing/2014/main" id="{5130DB36-A565-4D0D-B9FC-370E9AAE7E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4" y="3379"/>
                <a:ext cx="84" cy="34"/>
              </a:xfrm>
              <a:custGeom>
                <a:avLst/>
                <a:gdLst>
                  <a:gd name="T0" fmla="*/ 0 w 114"/>
                  <a:gd name="T1" fmla="*/ 18 h 45"/>
                  <a:gd name="T2" fmla="*/ 53 w 114"/>
                  <a:gd name="T3" fmla="*/ 45 h 45"/>
                  <a:gd name="T4" fmla="*/ 54 w 114"/>
                  <a:gd name="T5" fmla="*/ 45 h 45"/>
                  <a:gd name="T6" fmla="*/ 54 w 114"/>
                  <a:gd name="T7" fmla="*/ 45 h 45"/>
                  <a:gd name="T8" fmla="*/ 54 w 114"/>
                  <a:gd name="T9" fmla="*/ 45 h 45"/>
                  <a:gd name="T10" fmla="*/ 56 w 114"/>
                  <a:gd name="T11" fmla="*/ 45 h 45"/>
                  <a:gd name="T12" fmla="*/ 114 w 114"/>
                  <a:gd name="T13" fmla="*/ 13 h 45"/>
                  <a:gd name="T14" fmla="*/ 114 w 114"/>
                  <a:gd name="T15" fmla="*/ 0 h 45"/>
                  <a:gd name="T16" fmla="*/ 56 w 114"/>
                  <a:gd name="T17" fmla="*/ 32 h 45"/>
                  <a:gd name="T18" fmla="*/ 54 w 114"/>
                  <a:gd name="T19" fmla="*/ 32 h 45"/>
                  <a:gd name="T20" fmla="*/ 54 w 114"/>
                  <a:gd name="T21" fmla="*/ 32 h 45"/>
                  <a:gd name="T22" fmla="*/ 54 w 114"/>
                  <a:gd name="T23" fmla="*/ 32 h 45"/>
                  <a:gd name="T24" fmla="*/ 53 w 114"/>
                  <a:gd name="T25" fmla="*/ 32 h 45"/>
                  <a:gd name="T26" fmla="*/ 0 w 114"/>
                  <a:gd name="T27" fmla="*/ 5 h 45"/>
                  <a:gd name="T28" fmla="*/ 0 w 114"/>
                  <a:gd name="T29" fmla="*/ 18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45">
                    <a:moveTo>
                      <a:pt x="0" y="18"/>
                    </a:moveTo>
                    <a:cubicBezTo>
                      <a:pt x="18" y="33"/>
                      <a:pt x="39" y="44"/>
                      <a:pt x="53" y="45"/>
                    </a:cubicBezTo>
                    <a:cubicBezTo>
                      <a:pt x="53" y="45"/>
                      <a:pt x="54" y="45"/>
                      <a:pt x="54" y="45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5" y="45"/>
                      <a:pt x="55" y="45"/>
                      <a:pt x="56" y="45"/>
                    </a:cubicBezTo>
                    <a:cubicBezTo>
                      <a:pt x="71" y="44"/>
                      <a:pt x="95" y="31"/>
                      <a:pt x="114" y="13"/>
                    </a:cubicBezTo>
                    <a:cubicBezTo>
                      <a:pt x="114" y="0"/>
                      <a:pt x="114" y="0"/>
                      <a:pt x="114" y="0"/>
                    </a:cubicBezTo>
                    <a:cubicBezTo>
                      <a:pt x="95" y="18"/>
                      <a:pt x="71" y="31"/>
                      <a:pt x="56" y="32"/>
                    </a:cubicBezTo>
                    <a:cubicBezTo>
                      <a:pt x="55" y="32"/>
                      <a:pt x="55" y="32"/>
                      <a:pt x="54" y="32"/>
                    </a:cubicBezTo>
                    <a:cubicBezTo>
                      <a:pt x="54" y="32"/>
                      <a:pt x="54" y="32"/>
                      <a:pt x="54" y="32"/>
                    </a:cubicBezTo>
                    <a:cubicBezTo>
                      <a:pt x="54" y="32"/>
                      <a:pt x="54" y="32"/>
                      <a:pt x="54" y="32"/>
                    </a:cubicBezTo>
                    <a:cubicBezTo>
                      <a:pt x="54" y="32"/>
                      <a:pt x="53" y="32"/>
                      <a:pt x="53" y="32"/>
                    </a:cubicBezTo>
                    <a:cubicBezTo>
                      <a:pt x="39" y="31"/>
                      <a:pt x="18" y="20"/>
                      <a:pt x="0" y="5"/>
                    </a:cubicBez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AB84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00" name="Freeform 30">
                <a:extLst>
                  <a:ext uri="{FF2B5EF4-FFF2-40B4-BE49-F238E27FC236}">
                    <a16:creationId xmlns:a16="http://schemas.microsoft.com/office/drawing/2014/main" id="{887C5265-C6B8-4975-869E-74EDC7281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3" y="3183"/>
                <a:ext cx="79" cy="96"/>
              </a:xfrm>
              <a:custGeom>
                <a:avLst/>
                <a:gdLst>
                  <a:gd name="T0" fmla="*/ 14 w 108"/>
                  <a:gd name="T1" fmla="*/ 129 h 129"/>
                  <a:gd name="T2" fmla="*/ 72 w 108"/>
                  <a:gd name="T3" fmla="*/ 33 h 129"/>
                  <a:gd name="T4" fmla="*/ 108 w 108"/>
                  <a:gd name="T5" fmla="*/ 0 h 129"/>
                  <a:gd name="T6" fmla="*/ 9 w 108"/>
                  <a:gd name="T7" fmla="*/ 47 h 129"/>
                  <a:gd name="T8" fmla="*/ 0 w 108"/>
                  <a:gd name="T9" fmla="*/ 96 h 129"/>
                  <a:gd name="T10" fmla="*/ 14 w 108"/>
                  <a:gd name="T11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8" h="129">
                    <a:moveTo>
                      <a:pt x="14" y="129"/>
                    </a:moveTo>
                    <a:cubicBezTo>
                      <a:pt x="14" y="129"/>
                      <a:pt x="39" y="41"/>
                      <a:pt x="72" y="33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9" y="47"/>
                      <a:pt x="9" y="47"/>
                      <a:pt x="9" y="47"/>
                    </a:cubicBezTo>
                    <a:cubicBezTo>
                      <a:pt x="0" y="96"/>
                      <a:pt x="0" y="96"/>
                      <a:pt x="0" y="96"/>
                    </a:cubicBezTo>
                    <a:lnTo>
                      <a:pt x="14" y="12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01" name="Oval 31">
                <a:extLst>
                  <a:ext uri="{FF2B5EF4-FFF2-40B4-BE49-F238E27FC236}">
                    <a16:creationId xmlns:a16="http://schemas.microsoft.com/office/drawing/2014/main" id="{61DCFD7E-5B54-4068-95CF-5B47026EA1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7" y="3286"/>
                <a:ext cx="10" cy="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02" name="Oval 32">
                <a:extLst>
                  <a:ext uri="{FF2B5EF4-FFF2-40B4-BE49-F238E27FC236}">
                    <a16:creationId xmlns:a16="http://schemas.microsoft.com/office/drawing/2014/main" id="{7A4780D1-E932-4CF6-AC6E-93063DF269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1" y="3286"/>
                <a:ext cx="9" cy="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03" name="Freeform 33">
                <a:extLst>
                  <a:ext uri="{FF2B5EF4-FFF2-40B4-BE49-F238E27FC236}">
                    <a16:creationId xmlns:a16="http://schemas.microsoft.com/office/drawing/2014/main" id="{0FA8535E-0E6D-4DCB-B81C-DE93931D2F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3" y="3188"/>
                <a:ext cx="120" cy="114"/>
              </a:xfrm>
              <a:custGeom>
                <a:avLst/>
                <a:gdLst>
                  <a:gd name="T0" fmla="*/ 0 w 163"/>
                  <a:gd name="T1" fmla="*/ 30 h 153"/>
                  <a:gd name="T2" fmla="*/ 75 w 163"/>
                  <a:gd name="T3" fmla="*/ 78 h 153"/>
                  <a:gd name="T4" fmla="*/ 135 w 163"/>
                  <a:gd name="T5" fmla="*/ 119 h 153"/>
                  <a:gd name="T6" fmla="*/ 163 w 163"/>
                  <a:gd name="T7" fmla="*/ 153 h 153"/>
                  <a:gd name="T8" fmla="*/ 163 w 163"/>
                  <a:gd name="T9" fmla="*/ 54 h 153"/>
                  <a:gd name="T10" fmla="*/ 75 w 163"/>
                  <a:gd name="T11" fmla="*/ 0 h 153"/>
                  <a:gd name="T12" fmla="*/ 0 w 163"/>
                  <a:gd name="T13" fmla="*/ 3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3" h="153">
                    <a:moveTo>
                      <a:pt x="0" y="30"/>
                    </a:moveTo>
                    <a:cubicBezTo>
                      <a:pt x="0" y="30"/>
                      <a:pt x="29" y="71"/>
                      <a:pt x="75" y="78"/>
                    </a:cubicBezTo>
                    <a:cubicBezTo>
                      <a:pt x="75" y="78"/>
                      <a:pt x="121" y="87"/>
                      <a:pt x="135" y="119"/>
                    </a:cubicBezTo>
                    <a:cubicBezTo>
                      <a:pt x="135" y="119"/>
                      <a:pt x="146" y="146"/>
                      <a:pt x="163" y="153"/>
                    </a:cubicBezTo>
                    <a:cubicBezTo>
                      <a:pt x="163" y="54"/>
                      <a:pt x="163" y="54"/>
                      <a:pt x="163" y="54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04" name="Freeform 34">
                <a:extLst>
                  <a:ext uri="{FF2B5EF4-FFF2-40B4-BE49-F238E27FC236}">
                    <a16:creationId xmlns:a16="http://schemas.microsoft.com/office/drawing/2014/main" id="{398260FE-ADB7-409B-872F-36F9D09F4F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0" y="3202"/>
                <a:ext cx="48" cy="93"/>
              </a:xfrm>
              <a:custGeom>
                <a:avLst/>
                <a:gdLst>
                  <a:gd name="T0" fmla="*/ 58 w 65"/>
                  <a:gd name="T1" fmla="*/ 23 h 125"/>
                  <a:gd name="T2" fmla="*/ 9 w 65"/>
                  <a:gd name="T3" fmla="*/ 125 h 125"/>
                  <a:gd name="T4" fmla="*/ 0 w 65"/>
                  <a:gd name="T5" fmla="*/ 54 h 125"/>
                  <a:gd name="T6" fmla="*/ 29 w 65"/>
                  <a:gd name="T7" fmla="*/ 2 h 125"/>
                  <a:gd name="T8" fmla="*/ 65 w 65"/>
                  <a:gd name="T9" fmla="*/ 0 h 125"/>
                  <a:gd name="T10" fmla="*/ 58 w 65"/>
                  <a:gd name="T11" fmla="*/ 23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125">
                    <a:moveTo>
                      <a:pt x="58" y="23"/>
                    </a:moveTo>
                    <a:cubicBezTo>
                      <a:pt x="58" y="23"/>
                      <a:pt x="8" y="67"/>
                      <a:pt x="9" y="12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65" y="0"/>
                      <a:pt x="65" y="0"/>
                      <a:pt x="65" y="0"/>
                    </a:cubicBezTo>
                    <a:lnTo>
                      <a:pt x="58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05" name="Oval 35">
                <a:extLst>
                  <a:ext uri="{FF2B5EF4-FFF2-40B4-BE49-F238E27FC236}">
                    <a16:creationId xmlns:a16="http://schemas.microsoft.com/office/drawing/2014/main" id="{AAE7BD12-9F4E-4B16-BB37-E85AE5777C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4" y="3329"/>
                <a:ext cx="3" cy="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06" name="Oval 36">
                <a:extLst>
                  <a:ext uri="{FF2B5EF4-FFF2-40B4-BE49-F238E27FC236}">
                    <a16:creationId xmlns:a16="http://schemas.microsoft.com/office/drawing/2014/main" id="{61BC8959-CB9D-454A-899B-F324F49A5A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2" y="3331"/>
                <a:ext cx="4" cy="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07" name="Freeform 37">
                <a:extLst>
                  <a:ext uri="{FF2B5EF4-FFF2-40B4-BE49-F238E27FC236}">
                    <a16:creationId xmlns:a16="http://schemas.microsoft.com/office/drawing/2014/main" id="{07F82ED8-932F-4FB8-AB9B-50620B0385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2" y="3358"/>
                <a:ext cx="47" cy="9"/>
              </a:xfrm>
              <a:custGeom>
                <a:avLst/>
                <a:gdLst>
                  <a:gd name="T0" fmla="*/ 31 w 63"/>
                  <a:gd name="T1" fmla="*/ 12 h 12"/>
                  <a:gd name="T2" fmla="*/ 4 w 63"/>
                  <a:gd name="T3" fmla="*/ 8 h 12"/>
                  <a:gd name="T4" fmla="*/ 1 w 63"/>
                  <a:gd name="T5" fmla="*/ 4 h 12"/>
                  <a:gd name="T6" fmla="*/ 5 w 63"/>
                  <a:gd name="T7" fmla="*/ 1 h 12"/>
                  <a:gd name="T8" fmla="*/ 58 w 63"/>
                  <a:gd name="T9" fmla="*/ 1 h 12"/>
                  <a:gd name="T10" fmla="*/ 62 w 63"/>
                  <a:gd name="T11" fmla="*/ 4 h 12"/>
                  <a:gd name="T12" fmla="*/ 59 w 63"/>
                  <a:gd name="T13" fmla="*/ 8 h 12"/>
                  <a:gd name="T14" fmla="*/ 31 w 63"/>
                  <a:gd name="T1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12">
                    <a:moveTo>
                      <a:pt x="31" y="12"/>
                    </a:moveTo>
                    <a:cubicBezTo>
                      <a:pt x="23" y="12"/>
                      <a:pt x="14" y="11"/>
                      <a:pt x="4" y="8"/>
                    </a:cubicBezTo>
                    <a:cubicBezTo>
                      <a:pt x="1" y="8"/>
                      <a:pt x="0" y="6"/>
                      <a:pt x="1" y="4"/>
                    </a:cubicBezTo>
                    <a:cubicBezTo>
                      <a:pt x="1" y="1"/>
                      <a:pt x="3" y="0"/>
                      <a:pt x="5" y="1"/>
                    </a:cubicBezTo>
                    <a:cubicBezTo>
                      <a:pt x="25" y="5"/>
                      <a:pt x="38" y="5"/>
                      <a:pt x="58" y="1"/>
                    </a:cubicBezTo>
                    <a:cubicBezTo>
                      <a:pt x="60" y="0"/>
                      <a:pt x="62" y="1"/>
                      <a:pt x="62" y="4"/>
                    </a:cubicBezTo>
                    <a:cubicBezTo>
                      <a:pt x="63" y="6"/>
                      <a:pt x="61" y="8"/>
                      <a:pt x="59" y="8"/>
                    </a:cubicBezTo>
                    <a:cubicBezTo>
                      <a:pt x="49" y="11"/>
                      <a:pt x="40" y="12"/>
                      <a:pt x="31" y="12"/>
                    </a:cubicBezTo>
                    <a:close/>
                  </a:path>
                </a:pathLst>
              </a:custGeom>
              <a:solidFill>
                <a:srgbClr val="CD00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08" name="Freeform 38">
                <a:extLst>
                  <a:ext uri="{FF2B5EF4-FFF2-40B4-BE49-F238E27FC236}">
                    <a16:creationId xmlns:a16="http://schemas.microsoft.com/office/drawing/2014/main" id="{E08F308E-5C36-4627-9086-0712D3C6FE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0" y="3270"/>
                <a:ext cx="32" cy="11"/>
              </a:xfrm>
              <a:custGeom>
                <a:avLst/>
                <a:gdLst>
                  <a:gd name="T0" fmla="*/ 1 w 44"/>
                  <a:gd name="T1" fmla="*/ 15 h 15"/>
                  <a:gd name="T2" fmla="*/ 0 w 44"/>
                  <a:gd name="T3" fmla="*/ 15 h 15"/>
                  <a:gd name="T4" fmla="*/ 0 w 44"/>
                  <a:gd name="T5" fmla="*/ 13 h 15"/>
                  <a:gd name="T6" fmla="*/ 43 w 44"/>
                  <a:gd name="T7" fmla="*/ 7 h 15"/>
                  <a:gd name="T8" fmla="*/ 44 w 44"/>
                  <a:gd name="T9" fmla="*/ 8 h 15"/>
                  <a:gd name="T10" fmla="*/ 42 w 44"/>
                  <a:gd name="T11" fmla="*/ 9 h 15"/>
                  <a:gd name="T12" fmla="*/ 2 w 44"/>
                  <a:gd name="T13" fmla="*/ 15 h 15"/>
                  <a:gd name="T14" fmla="*/ 1 w 44"/>
                  <a:gd name="T1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" h="15">
                    <a:moveTo>
                      <a:pt x="1" y="15"/>
                    </a:moveTo>
                    <a:cubicBezTo>
                      <a:pt x="1" y="15"/>
                      <a:pt x="0" y="15"/>
                      <a:pt x="0" y="15"/>
                    </a:cubicBezTo>
                    <a:cubicBezTo>
                      <a:pt x="0" y="14"/>
                      <a:pt x="0" y="14"/>
                      <a:pt x="0" y="13"/>
                    </a:cubicBezTo>
                    <a:cubicBezTo>
                      <a:pt x="17" y="0"/>
                      <a:pt x="42" y="6"/>
                      <a:pt x="43" y="7"/>
                    </a:cubicBezTo>
                    <a:cubicBezTo>
                      <a:pt x="43" y="7"/>
                      <a:pt x="44" y="7"/>
                      <a:pt x="44" y="8"/>
                    </a:cubicBezTo>
                    <a:cubicBezTo>
                      <a:pt x="43" y="8"/>
                      <a:pt x="43" y="9"/>
                      <a:pt x="42" y="9"/>
                    </a:cubicBezTo>
                    <a:cubicBezTo>
                      <a:pt x="42" y="9"/>
                      <a:pt x="18" y="3"/>
                      <a:pt x="2" y="15"/>
                    </a:cubicBezTo>
                    <a:cubicBezTo>
                      <a:pt x="2" y="15"/>
                      <a:pt x="1" y="15"/>
                      <a:pt x="1" y="1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09" name="Freeform 39">
                <a:extLst>
                  <a:ext uri="{FF2B5EF4-FFF2-40B4-BE49-F238E27FC236}">
                    <a16:creationId xmlns:a16="http://schemas.microsoft.com/office/drawing/2014/main" id="{D2301C05-CFD0-40F2-81E4-720DB4D301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59" y="3273"/>
                <a:ext cx="33" cy="9"/>
              </a:xfrm>
              <a:custGeom>
                <a:avLst/>
                <a:gdLst>
                  <a:gd name="T0" fmla="*/ 45 w 45"/>
                  <a:gd name="T1" fmla="*/ 3 h 12"/>
                  <a:gd name="T2" fmla="*/ 44 w 45"/>
                  <a:gd name="T3" fmla="*/ 2 h 12"/>
                  <a:gd name="T4" fmla="*/ 43 w 45"/>
                  <a:gd name="T5" fmla="*/ 2 h 12"/>
                  <a:gd name="T6" fmla="*/ 31 w 45"/>
                  <a:gd name="T7" fmla="*/ 0 h 12"/>
                  <a:gd name="T8" fmla="*/ 1 w 45"/>
                  <a:gd name="T9" fmla="*/ 9 h 12"/>
                  <a:gd name="T10" fmla="*/ 0 w 45"/>
                  <a:gd name="T11" fmla="*/ 10 h 12"/>
                  <a:gd name="T12" fmla="*/ 1 w 45"/>
                  <a:gd name="T13" fmla="*/ 11 h 12"/>
                  <a:gd name="T14" fmla="*/ 2 w 45"/>
                  <a:gd name="T15" fmla="*/ 12 h 12"/>
                  <a:gd name="T16" fmla="*/ 3 w 45"/>
                  <a:gd name="T17" fmla="*/ 11 h 12"/>
                  <a:gd name="T18" fmla="*/ 27 w 45"/>
                  <a:gd name="T19" fmla="*/ 4 h 12"/>
                  <a:gd name="T20" fmla="*/ 43 w 45"/>
                  <a:gd name="T21" fmla="*/ 5 h 12"/>
                  <a:gd name="T22" fmla="*/ 44 w 45"/>
                  <a:gd name="T23" fmla="*/ 5 h 12"/>
                  <a:gd name="T24" fmla="*/ 45 w 45"/>
                  <a:gd name="T25" fmla="*/ 5 h 12"/>
                  <a:gd name="T26" fmla="*/ 45 w 45"/>
                  <a:gd name="T27" fmla="*/ 4 h 12"/>
                  <a:gd name="T28" fmla="*/ 45 w 45"/>
                  <a:gd name="T29" fmla="*/ 3 h 12"/>
                  <a:gd name="T30" fmla="*/ 44 w 45"/>
                  <a:gd name="T31" fmla="*/ 3 h 12"/>
                  <a:gd name="T32" fmla="*/ 44 w 45"/>
                  <a:gd name="T33" fmla="*/ 4 h 12"/>
                  <a:gd name="T34" fmla="*/ 44 w 45"/>
                  <a:gd name="T35" fmla="*/ 4 h 12"/>
                  <a:gd name="T36" fmla="*/ 43 w 45"/>
                  <a:gd name="T37" fmla="*/ 4 h 12"/>
                  <a:gd name="T38" fmla="*/ 28 w 45"/>
                  <a:gd name="T39" fmla="*/ 3 h 12"/>
                  <a:gd name="T40" fmla="*/ 2 w 45"/>
                  <a:gd name="T41" fmla="*/ 11 h 12"/>
                  <a:gd name="T42" fmla="*/ 2 w 45"/>
                  <a:gd name="T43" fmla="*/ 11 h 12"/>
                  <a:gd name="T44" fmla="*/ 2 w 45"/>
                  <a:gd name="T45" fmla="*/ 10 h 12"/>
                  <a:gd name="T46" fmla="*/ 2 w 45"/>
                  <a:gd name="T47" fmla="*/ 10 h 12"/>
                  <a:gd name="T48" fmla="*/ 29 w 45"/>
                  <a:gd name="T49" fmla="*/ 1 h 12"/>
                  <a:gd name="T50" fmla="*/ 30 w 45"/>
                  <a:gd name="T51" fmla="*/ 1 h 12"/>
                  <a:gd name="T52" fmla="*/ 44 w 45"/>
                  <a:gd name="T53" fmla="*/ 3 h 12"/>
                  <a:gd name="T54" fmla="*/ 44 w 45"/>
                  <a:gd name="T55" fmla="*/ 3 h 12"/>
                  <a:gd name="T56" fmla="*/ 44 w 45"/>
                  <a:gd name="T57" fmla="*/ 3 h 12"/>
                  <a:gd name="T58" fmla="*/ 44 w 45"/>
                  <a:gd name="T59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5" h="12">
                    <a:moveTo>
                      <a:pt x="45" y="3"/>
                    </a:moveTo>
                    <a:cubicBezTo>
                      <a:pt x="45" y="2"/>
                      <a:pt x="44" y="2"/>
                      <a:pt x="44" y="2"/>
                    </a:cubicBezTo>
                    <a:cubicBezTo>
                      <a:pt x="44" y="2"/>
                      <a:pt x="44" y="2"/>
                      <a:pt x="43" y="2"/>
                    </a:cubicBezTo>
                    <a:cubicBezTo>
                      <a:pt x="42" y="1"/>
                      <a:pt x="37" y="1"/>
                      <a:pt x="31" y="0"/>
                    </a:cubicBezTo>
                    <a:cubicBezTo>
                      <a:pt x="23" y="0"/>
                      <a:pt x="11" y="2"/>
                      <a:pt x="1" y="9"/>
                    </a:cubicBezTo>
                    <a:cubicBezTo>
                      <a:pt x="1" y="9"/>
                      <a:pt x="1" y="10"/>
                      <a:pt x="0" y="10"/>
                    </a:cubicBezTo>
                    <a:cubicBezTo>
                      <a:pt x="0" y="10"/>
                      <a:pt x="1" y="11"/>
                      <a:pt x="1" y="11"/>
                    </a:cubicBezTo>
                    <a:cubicBezTo>
                      <a:pt x="1" y="12"/>
                      <a:pt x="2" y="12"/>
                      <a:pt x="2" y="12"/>
                    </a:cubicBezTo>
                    <a:cubicBezTo>
                      <a:pt x="2" y="12"/>
                      <a:pt x="3" y="12"/>
                      <a:pt x="3" y="11"/>
                    </a:cubicBezTo>
                    <a:cubicBezTo>
                      <a:pt x="10" y="6"/>
                      <a:pt x="19" y="4"/>
                      <a:pt x="27" y="4"/>
                    </a:cubicBezTo>
                    <a:cubicBezTo>
                      <a:pt x="36" y="3"/>
                      <a:pt x="43" y="5"/>
                      <a:pt x="43" y="5"/>
                    </a:cubicBezTo>
                    <a:cubicBezTo>
                      <a:pt x="43" y="5"/>
                      <a:pt x="44" y="5"/>
                      <a:pt x="44" y="5"/>
                    </a:cubicBezTo>
                    <a:cubicBezTo>
                      <a:pt x="44" y="5"/>
                      <a:pt x="45" y="5"/>
                      <a:pt x="45" y="5"/>
                    </a:cubicBezTo>
                    <a:cubicBezTo>
                      <a:pt x="45" y="5"/>
                      <a:pt x="45" y="4"/>
                      <a:pt x="45" y="4"/>
                    </a:cubicBezTo>
                    <a:cubicBezTo>
                      <a:pt x="45" y="4"/>
                      <a:pt x="45" y="3"/>
                      <a:pt x="45" y="3"/>
                    </a:cubicBezTo>
                    <a:close/>
                    <a:moveTo>
                      <a:pt x="44" y="3"/>
                    </a:moveTo>
                    <a:cubicBezTo>
                      <a:pt x="44" y="3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3" y="4"/>
                    </a:cubicBezTo>
                    <a:cubicBezTo>
                      <a:pt x="43" y="4"/>
                      <a:pt x="37" y="2"/>
                      <a:pt x="28" y="3"/>
                    </a:cubicBezTo>
                    <a:cubicBezTo>
                      <a:pt x="20" y="3"/>
                      <a:pt x="10" y="4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0" y="3"/>
                      <a:pt x="21" y="1"/>
                      <a:pt x="29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8" y="2"/>
                      <a:pt x="43" y="3"/>
                      <a:pt x="44" y="3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4" y="3"/>
                      <a:pt x="44" y="3"/>
                      <a:pt x="44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10" name="Freeform 40">
                <a:extLst>
                  <a:ext uri="{FF2B5EF4-FFF2-40B4-BE49-F238E27FC236}">
                    <a16:creationId xmlns:a16="http://schemas.microsoft.com/office/drawing/2014/main" id="{4A5E7880-2137-4991-8AEE-FD47F593A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4" y="3270"/>
                <a:ext cx="32" cy="11"/>
              </a:xfrm>
              <a:custGeom>
                <a:avLst/>
                <a:gdLst>
                  <a:gd name="T0" fmla="*/ 42 w 43"/>
                  <a:gd name="T1" fmla="*/ 15 h 15"/>
                  <a:gd name="T2" fmla="*/ 42 w 43"/>
                  <a:gd name="T3" fmla="*/ 15 h 15"/>
                  <a:gd name="T4" fmla="*/ 1 w 43"/>
                  <a:gd name="T5" fmla="*/ 9 h 15"/>
                  <a:gd name="T6" fmla="*/ 0 w 43"/>
                  <a:gd name="T7" fmla="*/ 8 h 15"/>
                  <a:gd name="T8" fmla="*/ 1 w 43"/>
                  <a:gd name="T9" fmla="*/ 7 h 15"/>
                  <a:gd name="T10" fmla="*/ 43 w 43"/>
                  <a:gd name="T11" fmla="*/ 13 h 15"/>
                  <a:gd name="T12" fmla="*/ 43 w 43"/>
                  <a:gd name="T13" fmla="*/ 15 h 15"/>
                  <a:gd name="T14" fmla="*/ 42 w 43"/>
                  <a:gd name="T1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15">
                    <a:moveTo>
                      <a:pt x="42" y="15"/>
                    </a:moveTo>
                    <a:cubicBezTo>
                      <a:pt x="42" y="15"/>
                      <a:pt x="42" y="15"/>
                      <a:pt x="42" y="15"/>
                    </a:cubicBezTo>
                    <a:cubicBezTo>
                      <a:pt x="25" y="3"/>
                      <a:pt x="1" y="9"/>
                      <a:pt x="1" y="9"/>
                    </a:cubicBezTo>
                    <a:cubicBezTo>
                      <a:pt x="0" y="9"/>
                      <a:pt x="0" y="8"/>
                      <a:pt x="0" y="8"/>
                    </a:cubicBezTo>
                    <a:cubicBezTo>
                      <a:pt x="0" y="7"/>
                      <a:pt x="0" y="7"/>
                      <a:pt x="1" y="7"/>
                    </a:cubicBezTo>
                    <a:cubicBezTo>
                      <a:pt x="2" y="6"/>
                      <a:pt x="26" y="0"/>
                      <a:pt x="43" y="13"/>
                    </a:cubicBezTo>
                    <a:cubicBezTo>
                      <a:pt x="43" y="14"/>
                      <a:pt x="43" y="14"/>
                      <a:pt x="43" y="15"/>
                    </a:cubicBezTo>
                    <a:cubicBezTo>
                      <a:pt x="43" y="15"/>
                      <a:pt x="43" y="15"/>
                      <a:pt x="42" y="1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11" name="Freeform 41">
                <a:extLst>
                  <a:ext uri="{FF2B5EF4-FFF2-40B4-BE49-F238E27FC236}">
                    <a16:creationId xmlns:a16="http://schemas.microsoft.com/office/drawing/2014/main" id="{5E9AF697-D8FD-4059-8C3B-900DBA3888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94" y="3273"/>
                <a:ext cx="33" cy="9"/>
              </a:xfrm>
              <a:custGeom>
                <a:avLst/>
                <a:gdLst>
                  <a:gd name="T0" fmla="*/ 44 w 45"/>
                  <a:gd name="T1" fmla="*/ 9 h 12"/>
                  <a:gd name="T2" fmla="*/ 20 w 45"/>
                  <a:gd name="T3" fmla="*/ 0 h 12"/>
                  <a:gd name="T4" fmla="*/ 1 w 45"/>
                  <a:gd name="T5" fmla="*/ 2 h 12"/>
                  <a:gd name="T6" fmla="*/ 0 w 45"/>
                  <a:gd name="T7" fmla="*/ 3 h 12"/>
                  <a:gd name="T8" fmla="*/ 0 w 45"/>
                  <a:gd name="T9" fmla="*/ 4 h 12"/>
                  <a:gd name="T10" fmla="*/ 1 w 45"/>
                  <a:gd name="T11" fmla="*/ 5 h 12"/>
                  <a:gd name="T12" fmla="*/ 2 w 45"/>
                  <a:gd name="T13" fmla="*/ 5 h 12"/>
                  <a:gd name="T14" fmla="*/ 26 w 45"/>
                  <a:gd name="T15" fmla="*/ 5 h 12"/>
                  <a:gd name="T16" fmla="*/ 42 w 45"/>
                  <a:gd name="T17" fmla="*/ 11 h 12"/>
                  <a:gd name="T18" fmla="*/ 43 w 45"/>
                  <a:gd name="T19" fmla="*/ 12 h 12"/>
                  <a:gd name="T20" fmla="*/ 45 w 45"/>
                  <a:gd name="T21" fmla="*/ 11 h 12"/>
                  <a:gd name="T22" fmla="*/ 44 w 45"/>
                  <a:gd name="T23" fmla="*/ 9 h 12"/>
                  <a:gd name="T24" fmla="*/ 2 w 45"/>
                  <a:gd name="T25" fmla="*/ 4 h 12"/>
                  <a:gd name="T26" fmla="*/ 1 w 45"/>
                  <a:gd name="T27" fmla="*/ 4 h 12"/>
                  <a:gd name="T28" fmla="*/ 1 w 45"/>
                  <a:gd name="T29" fmla="*/ 3 h 12"/>
                  <a:gd name="T30" fmla="*/ 2 w 45"/>
                  <a:gd name="T31" fmla="*/ 3 h 12"/>
                  <a:gd name="T32" fmla="*/ 22 w 45"/>
                  <a:gd name="T33" fmla="*/ 2 h 12"/>
                  <a:gd name="T34" fmla="*/ 44 w 45"/>
                  <a:gd name="T35" fmla="*/ 10 h 12"/>
                  <a:gd name="T36" fmla="*/ 44 w 45"/>
                  <a:gd name="T37" fmla="*/ 10 h 12"/>
                  <a:gd name="T38" fmla="*/ 44 w 45"/>
                  <a:gd name="T39" fmla="*/ 11 h 12"/>
                  <a:gd name="T40" fmla="*/ 43 w 45"/>
                  <a:gd name="T41" fmla="*/ 11 h 12"/>
                  <a:gd name="T42" fmla="*/ 24 w 45"/>
                  <a:gd name="T43" fmla="*/ 3 h 12"/>
                  <a:gd name="T44" fmla="*/ 16 w 45"/>
                  <a:gd name="T45" fmla="*/ 3 h 12"/>
                  <a:gd name="T46" fmla="*/ 2 w 45"/>
                  <a:gd name="T47" fmla="*/ 4 h 12"/>
                  <a:gd name="T48" fmla="*/ 2 w 45"/>
                  <a:gd name="T49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5" h="12">
                    <a:moveTo>
                      <a:pt x="44" y="9"/>
                    </a:moveTo>
                    <a:cubicBezTo>
                      <a:pt x="37" y="3"/>
                      <a:pt x="28" y="1"/>
                      <a:pt x="20" y="0"/>
                    </a:cubicBezTo>
                    <a:cubicBezTo>
                      <a:pt x="10" y="0"/>
                      <a:pt x="2" y="2"/>
                      <a:pt x="1" y="2"/>
                    </a:cubicBezTo>
                    <a:cubicBezTo>
                      <a:pt x="1" y="2"/>
                      <a:pt x="1" y="2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3" y="5"/>
                      <a:pt x="14" y="2"/>
                      <a:pt x="26" y="5"/>
                    </a:cubicBezTo>
                    <a:cubicBezTo>
                      <a:pt x="31" y="6"/>
                      <a:pt x="37" y="8"/>
                      <a:pt x="42" y="11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4" y="12"/>
                      <a:pt x="44" y="12"/>
                      <a:pt x="45" y="11"/>
                    </a:cubicBezTo>
                    <a:cubicBezTo>
                      <a:pt x="45" y="10"/>
                      <a:pt x="45" y="9"/>
                      <a:pt x="44" y="9"/>
                    </a:cubicBezTo>
                    <a:close/>
                    <a:moveTo>
                      <a:pt x="2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2" y="3"/>
                      <a:pt x="11" y="1"/>
                      <a:pt x="22" y="2"/>
                    </a:cubicBezTo>
                    <a:cubicBezTo>
                      <a:pt x="29" y="2"/>
                      <a:pt x="37" y="5"/>
                      <a:pt x="44" y="10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44" y="10"/>
                      <a:pt x="44" y="10"/>
                      <a:pt x="44" y="11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37" y="6"/>
                      <a:pt x="30" y="4"/>
                      <a:pt x="24" y="3"/>
                    </a:cubicBezTo>
                    <a:cubicBezTo>
                      <a:pt x="21" y="3"/>
                      <a:pt x="18" y="3"/>
                      <a:pt x="16" y="3"/>
                    </a:cubicBezTo>
                    <a:cubicBezTo>
                      <a:pt x="8" y="3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12" name="Freeform 42">
                <a:extLst>
                  <a:ext uri="{FF2B5EF4-FFF2-40B4-BE49-F238E27FC236}">
                    <a16:creationId xmlns:a16="http://schemas.microsoft.com/office/drawing/2014/main" id="{2DFD5A81-CEA2-4FA7-985F-5F26631A49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0" y="3447"/>
                <a:ext cx="129" cy="208"/>
              </a:xfrm>
              <a:custGeom>
                <a:avLst/>
                <a:gdLst>
                  <a:gd name="T0" fmla="*/ 175 w 175"/>
                  <a:gd name="T1" fmla="*/ 0 h 279"/>
                  <a:gd name="T2" fmla="*/ 175 w 175"/>
                  <a:gd name="T3" fmla="*/ 3 h 279"/>
                  <a:gd name="T4" fmla="*/ 173 w 175"/>
                  <a:gd name="T5" fmla="*/ 47 h 279"/>
                  <a:gd name="T6" fmla="*/ 171 w 175"/>
                  <a:gd name="T7" fmla="*/ 87 h 279"/>
                  <a:gd name="T8" fmla="*/ 164 w 175"/>
                  <a:gd name="T9" fmla="*/ 272 h 279"/>
                  <a:gd name="T10" fmla="*/ 137 w 175"/>
                  <a:gd name="T11" fmla="*/ 276 h 279"/>
                  <a:gd name="T12" fmla="*/ 95 w 175"/>
                  <a:gd name="T13" fmla="*/ 279 h 279"/>
                  <a:gd name="T14" fmla="*/ 90 w 175"/>
                  <a:gd name="T15" fmla="*/ 279 h 279"/>
                  <a:gd name="T16" fmla="*/ 88 w 175"/>
                  <a:gd name="T17" fmla="*/ 279 h 279"/>
                  <a:gd name="T18" fmla="*/ 40 w 175"/>
                  <a:gd name="T19" fmla="*/ 275 h 279"/>
                  <a:gd name="T20" fmla="*/ 26 w 175"/>
                  <a:gd name="T21" fmla="*/ 272 h 279"/>
                  <a:gd name="T22" fmla="*/ 0 w 175"/>
                  <a:gd name="T23" fmla="*/ 103 h 279"/>
                  <a:gd name="T24" fmla="*/ 2 w 175"/>
                  <a:gd name="T25" fmla="*/ 87 h 279"/>
                  <a:gd name="T26" fmla="*/ 8 w 175"/>
                  <a:gd name="T27" fmla="*/ 47 h 279"/>
                  <a:gd name="T28" fmla="*/ 10 w 175"/>
                  <a:gd name="T29" fmla="*/ 30 h 279"/>
                  <a:gd name="T30" fmla="*/ 14 w 175"/>
                  <a:gd name="T31" fmla="*/ 5 h 279"/>
                  <a:gd name="T32" fmla="*/ 14 w 175"/>
                  <a:gd name="T33" fmla="*/ 1 h 279"/>
                  <a:gd name="T34" fmla="*/ 22 w 175"/>
                  <a:gd name="T35" fmla="*/ 4 h 279"/>
                  <a:gd name="T36" fmla="*/ 24 w 175"/>
                  <a:gd name="T37" fmla="*/ 4 h 279"/>
                  <a:gd name="T38" fmla="*/ 28 w 175"/>
                  <a:gd name="T39" fmla="*/ 5 h 279"/>
                  <a:gd name="T40" fmla="*/ 33 w 175"/>
                  <a:gd name="T41" fmla="*/ 6 h 279"/>
                  <a:gd name="T42" fmla="*/ 40 w 175"/>
                  <a:gd name="T43" fmla="*/ 8 h 279"/>
                  <a:gd name="T44" fmla="*/ 61 w 175"/>
                  <a:gd name="T45" fmla="*/ 11 h 279"/>
                  <a:gd name="T46" fmla="*/ 73 w 175"/>
                  <a:gd name="T47" fmla="*/ 12 h 279"/>
                  <a:gd name="T48" fmla="*/ 106 w 175"/>
                  <a:gd name="T49" fmla="*/ 13 h 279"/>
                  <a:gd name="T50" fmla="*/ 126 w 175"/>
                  <a:gd name="T51" fmla="*/ 11 h 279"/>
                  <a:gd name="T52" fmla="*/ 148 w 175"/>
                  <a:gd name="T53" fmla="*/ 7 h 279"/>
                  <a:gd name="T54" fmla="*/ 152 w 175"/>
                  <a:gd name="T55" fmla="*/ 6 h 279"/>
                  <a:gd name="T56" fmla="*/ 155 w 175"/>
                  <a:gd name="T57" fmla="*/ 5 h 279"/>
                  <a:gd name="T58" fmla="*/ 175 w 175"/>
                  <a:gd name="T59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75" h="279">
                    <a:moveTo>
                      <a:pt x="175" y="0"/>
                    </a:moveTo>
                    <a:cubicBezTo>
                      <a:pt x="175" y="3"/>
                      <a:pt x="175" y="3"/>
                      <a:pt x="175" y="3"/>
                    </a:cubicBezTo>
                    <a:cubicBezTo>
                      <a:pt x="173" y="47"/>
                      <a:pt x="173" y="47"/>
                      <a:pt x="173" y="47"/>
                    </a:cubicBezTo>
                    <a:cubicBezTo>
                      <a:pt x="171" y="87"/>
                      <a:pt x="171" y="87"/>
                      <a:pt x="171" y="87"/>
                    </a:cubicBezTo>
                    <a:cubicBezTo>
                      <a:pt x="164" y="272"/>
                      <a:pt x="164" y="272"/>
                      <a:pt x="164" y="272"/>
                    </a:cubicBezTo>
                    <a:cubicBezTo>
                      <a:pt x="155" y="274"/>
                      <a:pt x="146" y="275"/>
                      <a:pt x="137" y="276"/>
                    </a:cubicBezTo>
                    <a:cubicBezTo>
                      <a:pt x="123" y="278"/>
                      <a:pt x="109" y="279"/>
                      <a:pt x="95" y="279"/>
                    </a:cubicBezTo>
                    <a:cubicBezTo>
                      <a:pt x="94" y="279"/>
                      <a:pt x="92" y="279"/>
                      <a:pt x="90" y="279"/>
                    </a:cubicBezTo>
                    <a:cubicBezTo>
                      <a:pt x="89" y="279"/>
                      <a:pt x="89" y="279"/>
                      <a:pt x="88" y="279"/>
                    </a:cubicBezTo>
                    <a:cubicBezTo>
                      <a:pt x="72" y="278"/>
                      <a:pt x="56" y="277"/>
                      <a:pt x="40" y="275"/>
                    </a:cubicBezTo>
                    <a:cubicBezTo>
                      <a:pt x="35" y="274"/>
                      <a:pt x="30" y="273"/>
                      <a:pt x="26" y="27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2" y="87"/>
                      <a:pt x="2" y="87"/>
                      <a:pt x="2" y="8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7" y="2"/>
                      <a:pt x="22" y="4"/>
                    </a:cubicBezTo>
                    <a:cubicBezTo>
                      <a:pt x="23" y="4"/>
                      <a:pt x="23" y="4"/>
                      <a:pt x="24" y="4"/>
                    </a:cubicBezTo>
                    <a:cubicBezTo>
                      <a:pt x="25" y="5"/>
                      <a:pt x="27" y="5"/>
                      <a:pt x="28" y="5"/>
                    </a:cubicBezTo>
                    <a:cubicBezTo>
                      <a:pt x="30" y="6"/>
                      <a:pt x="31" y="6"/>
                      <a:pt x="33" y="6"/>
                    </a:cubicBezTo>
                    <a:cubicBezTo>
                      <a:pt x="35" y="7"/>
                      <a:pt x="37" y="7"/>
                      <a:pt x="40" y="8"/>
                    </a:cubicBezTo>
                    <a:cubicBezTo>
                      <a:pt x="46" y="9"/>
                      <a:pt x="53" y="10"/>
                      <a:pt x="61" y="11"/>
                    </a:cubicBezTo>
                    <a:cubicBezTo>
                      <a:pt x="65" y="11"/>
                      <a:pt x="69" y="12"/>
                      <a:pt x="73" y="12"/>
                    </a:cubicBezTo>
                    <a:cubicBezTo>
                      <a:pt x="84" y="13"/>
                      <a:pt x="95" y="13"/>
                      <a:pt x="106" y="13"/>
                    </a:cubicBezTo>
                    <a:cubicBezTo>
                      <a:pt x="113" y="12"/>
                      <a:pt x="120" y="12"/>
                      <a:pt x="126" y="11"/>
                    </a:cubicBezTo>
                    <a:cubicBezTo>
                      <a:pt x="133" y="10"/>
                      <a:pt x="141" y="9"/>
                      <a:pt x="148" y="7"/>
                    </a:cubicBezTo>
                    <a:cubicBezTo>
                      <a:pt x="149" y="7"/>
                      <a:pt x="151" y="7"/>
                      <a:pt x="152" y="6"/>
                    </a:cubicBezTo>
                    <a:cubicBezTo>
                      <a:pt x="153" y="6"/>
                      <a:pt x="154" y="6"/>
                      <a:pt x="155" y="5"/>
                    </a:cubicBezTo>
                    <a:cubicBezTo>
                      <a:pt x="162" y="4"/>
                      <a:pt x="168" y="2"/>
                      <a:pt x="175" y="0"/>
                    </a:cubicBez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13" name="Freeform 43">
                <a:extLst>
                  <a:ext uri="{FF2B5EF4-FFF2-40B4-BE49-F238E27FC236}">
                    <a16:creationId xmlns:a16="http://schemas.microsoft.com/office/drawing/2014/main" id="{CCB4007C-6AE1-441E-A752-902748693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8" y="3421"/>
                <a:ext cx="0" cy="1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0"/>
                      <a:pt x="1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14" name="Freeform 44">
                <a:extLst>
                  <a:ext uri="{FF2B5EF4-FFF2-40B4-BE49-F238E27FC236}">
                    <a16:creationId xmlns:a16="http://schemas.microsoft.com/office/drawing/2014/main" id="{5EF64CC1-43F7-4955-AF98-A630C1AE02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1" y="3422"/>
                <a:ext cx="76" cy="231"/>
              </a:xfrm>
              <a:custGeom>
                <a:avLst/>
                <a:gdLst>
                  <a:gd name="T0" fmla="*/ 102 w 103"/>
                  <a:gd name="T1" fmla="*/ 144 h 310"/>
                  <a:gd name="T2" fmla="*/ 102 w 103"/>
                  <a:gd name="T3" fmla="*/ 144 h 310"/>
                  <a:gd name="T4" fmla="*/ 101 w 103"/>
                  <a:gd name="T5" fmla="*/ 146 h 310"/>
                  <a:gd name="T6" fmla="*/ 101 w 103"/>
                  <a:gd name="T7" fmla="*/ 147 h 310"/>
                  <a:gd name="T8" fmla="*/ 100 w 103"/>
                  <a:gd name="T9" fmla="*/ 150 h 310"/>
                  <a:gd name="T10" fmla="*/ 93 w 103"/>
                  <a:gd name="T11" fmla="*/ 171 h 310"/>
                  <a:gd name="T12" fmla="*/ 51 w 103"/>
                  <a:gd name="T13" fmla="*/ 300 h 310"/>
                  <a:gd name="T14" fmla="*/ 27 w 103"/>
                  <a:gd name="T15" fmla="*/ 306 h 310"/>
                  <a:gd name="T16" fmla="*/ 0 w 103"/>
                  <a:gd name="T17" fmla="*/ 310 h 310"/>
                  <a:gd name="T18" fmla="*/ 12 w 103"/>
                  <a:gd name="T19" fmla="*/ 158 h 310"/>
                  <a:gd name="T20" fmla="*/ 11 w 103"/>
                  <a:gd name="T21" fmla="*/ 165 h 310"/>
                  <a:gd name="T22" fmla="*/ 15 w 103"/>
                  <a:gd name="T23" fmla="*/ 114 h 310"/>
                  <a:gd name="T24" fmla="*/ 15 w 103"/>
                  <a:gd name="T25" fmla="*/ 105 h 310"/>
                  <a:gd name="T26" fmla="*/ 17 w 103"/>
                  <a:gd name="T27" fmla="*/ 79 h 310"/>
                  <a:gd name="T28" fmla="*/ 19 w 103"/>
                  <a:gd name="T29" fmla="*/ 43 h 310"/>
                  <a:gd name="T30" fmla="*/ 18 w 103"/>
                  <a:gd name="T31" fmla="*/ 39 h 310"/>
                  <a:gd name="T32" fmla="*/ 15 w 103"/>
                  <a:gd name="T33" fmla="*/ 14 h 310"/>
                  <a:gd name="T34" fmla="*/ 14 w 103"/>
                  <a:gd name="T35" fmla="*/ 12 h 310"/>
                  <a:gd name="T36" fmla="*/ 13 w 103"/>
                  <a:gd name="T37" fmla="*/ 6 h 310"/>
                  <a:gd name="T38" fmla="*/ 13 w 103"/>
                  <a:gd name="T39" fmla="*/ 4 h 310"/>
                  <a:gd name="T40" fmla="*/ 12 w 103"/>
                  <a:gd name="T41" fmla="*/ 2 h 310"/>
                  <a:gd name="T42" fmla="*/ 12 w 103"/>
                  <a:gd name="T43" fmla="*/ 2 h 310"/>
                  <a:gd name="T44" fmla="*/ 10 w 103"/>
                  <a:gd name="T45" fmla="*/ 0 h 310"/>
                  <a:gd name="T46" fmla="*/ 67 w 103"/>
                  <a:gd name="T47" fmla="*/ 26 h 310"/>
                  <a:gd name="T48" fmla="*/ 67 w 103"/>
                  <a:gd name="T49" fmla="*/ 26 h 310"/>
                  <a:gd name="T50" fmla="*/ 89 w 103"/>
                  <a:gd name="T51" fmla="*/ 82 h 310"/>
                  <a:gd name="T52" fmla="*/ 91 w 103"/>
                  <a:gd name="T53" fmla="*/ 85 h 310"/>
                  <a:gd name="T54" fmla="*/ 94 w 103"/>
                  <a:gd name="T55" fmla="*/ 94 h 310"/>
                  <a:gd name="T56" fmla="*/ 96 w 103"/>
                  <a:gd name="T57" fmla="*/ 99 h 310"/>
                  <a:gd name="T58" fmla="*/ 93 w 103"/>
                  <a:gd name="T59" fmla="*/ 101 h 310"/>
                  <a:gd name="T60" fmla="*/ 84 w 103"/>
                  <a:gd name="T61" fmla="*/ 108 h 310"/>
                  <a:gd name="T62" fmla="*/ 68 w 103"/>
                  <a:gd name="T63" fmla="*/ 120 h 310"/>
                  <a:gd name="T64" fmla="*/ 87 w 103"/>
                  <a:gd name="T65" fmla="*/ 128 h 310"/>
                  <a:gd name="T66" fmla="*/ 90 w 103"/>
                  <a:gd name="T67" fmla="*/ 129 h 310"/>
                  <a:gd name="T68" fmla="*/ 96 w 103"/>
                  <a:gd name="T69" fmla="*/ 132 h 310"/>
                  <a:gd name="T70" fmla="*/ 97 w 103"/>
                  <a:gd name="T71" fmla="*/ 133 h 310"/>
                  <a:gd name="T72" fmla="*/ 102 w 103"/>
                  <a:gd name="T73" fmla="*/ 144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3" h="310">
                    <a:moveTo>
                      <a:pt x="102" y="144"/>
                    </a:moveTo>
                    <a:cubicBezTo>
                      <a:pt x="102" y="144"/>
                      <a:pt x="102" y="144"/>
                      <a:pt x="102" y="144"/>
                    </a:cubicBezTo>
                    <a:cubicBezTo>
                      <a:pt x="102" y="145"/>
                      <a:pt x="102" y="145"/>
                      <a:pt x="101" y="146"/>
                    </a:cubicBezTo>
                    <a:cubicBezTo>
                      <a:pt x="101" y="147"/>
                      <a:pt x="101" y="147"/>
                      <a:pt x="101" y="147"/>
                    </a:cubicBezTo>
                    <a:cubicBezTo>
                      <a:pt x="100" y="150"/>
                      <a:pt x="100" y="150"/>
                      <a:pt x="100" y="150"/>
                    </a:cubicBezTo>
                    <a:cubicBezTo>
                      <a:pt x="93" y="171"/>
                      <a:pt x="93" y="171"/>
                      <a:pt x="93" y="171"/>
                    </a:cubicBezTo>
                    <a:cubicBezTo>
                      <a:pt x="51" y="300"/>
                      <a:pt x="51" y="300"/>
                      <a:pt x="51" y="300"/>
                    </a:cubicBezTo>
                    <a:cubicBezTo>
                      <a:pt x="43" y="303"/>
                      <a:pt x="35" y="305"/>
                      <a:pt x="27" y="306"/>
                    </a:cubicBezTo>
                    <a:cubicBezTo>
                      <a:pt x="18" y="308"/>
                      <a:pt x="9" y="309"/>
                      <a:pt x="0" y="310"/>
                    </a:cubicBezTo>
                    <a:cubicBezTo>
                      <a:pt x="4" y="257"/>
                      <a:pt x="9" y="190"/>
                      <a:pt x="12" y="158"/>
                    </a:cubicBezTo>
                    <a:cubicBezTo>
                      <a:pt x="11" y="165"/>
                      <a:pt x="11" y="165"/>
                      <a:pt x="11" y="165"/>
                    </a:cubicBezTo>
                    <a:cubicBezTo>
                      <a:pt x="15" y="114"/>
                      <a:pt x="15" y="114"/>
                      <a:pt x="15" y="114"/>
                    </a:cubicBezTo>
                    <a:cubicBezTo>
                      <a:pt x="15" y="105"/>
                      <a:pt x="15" y="105"/>
                      <a:pt x="15" y="105"/>
                    </a:cubicBezTo>
                    <a:cubicBezTo>
                      <a:pt x="15" y="105"/>
                      <a:pt x="16" y="94"/>
                      <a:pt x="17" y="79"/>
                    </a:cubicBezTo>
                    <a:cubicBezTo>
                      <a:pt x="18" y="68"/>
                      <a:pt x="19" y="55"/>
                      <a:pt x="19" y="43"/>
                    </a:cubicBezTo>
                    <a:cubicBezTo>
                      <a:pt x="19" y="42"/>
                      <a:pt x="18" y="41"/>
                      <a:pt x="18" y="39"/>
                    </a:cubicBezTo>
                    <a:cubicBezTo>
                      <a:pt x="18" y="29"/>
                      <a:pt x="17" y="20"/>
                      <a:pt x="15" y="14"/>
                    </a:cubicBezTo>
                    <a:cubicBezTo>
                      <a:pt x="15" y="14"/>
                      <a:pt x="15" y="13"/>
                      <a:pt x="14" y="12"/>
                    </a:cubicBezTo>
                    <a:cubicBezTo>
                      <a:pt x="13" y="10"/>
                      <a:pt x="13" y="8"/>
                      <a:pt x="13" y="6"/>
                    </a:cubicBezTo>
                    <a:cubicBezTo>
                      <a:pt x="13" y="5"/>
                      <a:pt x="13" y="5"/>
                      <a:pt x="13" y="4"/>
                    </a:cubicBezTo>
                    <a:cubicBezTo>
                      <a:pt x="12" y="3"/>
                      <a:pt x="12" y="3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1" y="1"/>
                      <a:pt x="11" y="0"/>
                      <a:pt x="10" y="0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89" y="82"/>
                      <a:pt x="89" y="82"/>
                      <a:pt x="89" y="82"/>
                    </a:cubicBezTo>
                    <a:cubicBezTo>
                      <a:pt x="91" y="85"/>
                      <a:pt x="91" y="85"/>
                      <a:pt x="91" y="85"/>
                    </a:cubicBezTo>
                    <a:cubicBezTo>
                      <a:pt x="94" y="94"/>
                      <a:pt x="94" y="94"/>
                      <a:pt x="94" y="94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3" y="101"/>
                      <a:pt x="93" y="101"/>
                      <a:pt x="93" y="101"/>
                    </a:cubicBezTo>
                    <a:cubicBezTo>
                      <a:pt x="84" y="108"/>
                      <a:pt x="84" y="108"/>
                      <a:pt x="84" y="108"/>
                    </a:cubicBezTo>
                    <a:cubicBezTo>
                      <a:pt x="68" y="120"/>
                      <a:pt x="68" y="120"/>
                      <a:pt x="68" y="120"/>
                    </a:cubicBezTo>
                    <a:cubicBezTo>
                      <a:pt x="87" y="128"/>
                      <a:pt x="87" y="128"/>
                      <a:pt x="87" y="128"/>
                    </a:cubicBezTo>
                    <a:cubicBezTo>
                      <a:pt x="90" y="129"/>
                      <a:pt x="90" y="129"/>
                      <a:pt x="90" y="129"/>
                    </a:cubicBezTo>
                    <a:cubicBezTo>
                      <a:pt x="96" y="132"/>
                      <a:pt x="96" y="132"/>
                      <a:pt x="96" y="132"/>
                    </a:cubicBezTo>
                    <a:cubicBezTo>
                      <a:pt x="96" y="132"/>
                      <a:pt x="97" y="132"/>
                      <a:pt x="97" y="133"/>
                    </a:cubicBezTo>
                    <a:cubicBezTo>
                      <a:pt x="99" y="134"/>
                      <a:pt x="103" y="137"/>
                      <a:pt x="102" y="14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15" name="Freeform 45">
                <a:extLst>
                  <a:ext uri="{FF2B5EF4-FFF2-40B4-BE49-F238E27FC236}">
                    <a16:creationId xmlns:a16="http://schemas.microsoft.com/office/drawing/2014/main" id="{40FF2847-D076-47C3-812E-D7CFE0C81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4" y="3423"/>
                <a:ext cx="76" cy="229"/>
              </a:xfrm>
              <a:custGeom>
                <a:avLst/>
                <a:gdLst>
                  <a:gd name="T0" fmla="*/ 103 w 103"/>
                  <a:gd name="T1" fmla="*/ 308 h 308"/>
                  <a:gd name="T2" fmla="*/ 89 w 103"/>
                  <a:gd name="T3" fmla="*/ 305 h 308"/>
                  <a:gd name="T4" fmla="*/ 51 w 103"/>
                  <a:gd name="T5" fmla="*/ 295 h 308"/>
                  <a:gd name="T6" fmla="*/ 11 w 103"/>
                  <a:gd name="T7" fmla="*/ 172 h 308"/>
                  <a:gd name="T8" fmla="*/ 4 w 103"/>
                  <a:gd name="T9" fmla="*/ 151 h 308"/>
                  <a:gd name="T10" fmla="*/ 2 w 103"/>
                  <a:gd name="T11" fmla="*/ 144 h 308"/>
                  <a:gd name="T12" fmla="*/ 2 w 103"/>
                  <a:gd name="T13" fmla="*/ 144 h 308"/>
                  <a:gd name="T14" fmla="*/ 1 w 103"/>
                  <a:gd name="T15" fmla="*/ 142 h 308"/>
                  <a:gd name="T16" fmla="*/ 7 w 103"/>
                  <a:gd name="T17" fmla="*/ 130 h 308"/>
                  <a:gd name="T18" fmla="*/ 8 w 103"/>
                  <a:gd name="T19" fmla="*/ 129 h 308"/>
                  <a:gd name="T20" fmla="*/ 16 w 103"/>
                  <a:gd name="T21" fmla="*/ 126 h 308"/>
                  <a:gd name="T22" fmla="*/ 19 w 103"/>
                  <a:gd name="T23" fmla="*/ 124 h 308"/>
                  <a:gd name="T24" fmla="*/ 35 w 103"/>
                  <a:gd name="T25" fmla="*/ 117 h 308"/>
                  <a:gd name="T26" fmla="*/ 21 w 103"/>
                  <a:gd name="T27" fmla="*/ 107 h 308"/>
                  <a:gd name="T28" fmla="*/ 12 w 103"/>
                  <a:gd name="T29" fmla="*/ 100 h 308"/>
                  <a:gd name="T30" fmla="*/ 7 w 103"/>
                  <a:gd name="T31" fmla="*/ 96 h 308"/>
                  <a:gd name="T32" fmla="*/ 10 w 103"/>
                  <a:gd name="T33" fmla="*/ 89 h 308"/>
                  <a:gd name="T34" fmla="*/ 11 w 103"/>
                  <a:gd name="T35" fmla="*/ 87 h 308"/>
                  <a:gd name="T36" fmla="*/ 12 w 103"/>
                  <a:gd name="T37" fmla="*/ 84 h 308"/>
                  <a:gd name="T38" fmla="*/ 15 w 103"/>
                  <a:gd name="T39" fmla="*/ 77 h 308"/>
                  <a:gd name="T40" fmla="*/ 39 w 103"/>
                  <a:gd name="T41" fmla="*/ 23 h 308"/>
                  <a:gd name="T42" fmla="*/ 46 w 103"/>
                  <a:gd name="T43" fmla="*/ 20 h 308"/>
                  <a:gd name="T44" fmla="*/ 46 w 103"/>
                  <a:gd name="T45" fmla="*/ 20 h 308"/>
                  <a:gd name="T46" fmla="*/ 84 w 103"/>
                  <a:gd name="T47" fmla="*/ 1 h 308"/>
                  <a:gd name="T48" fmla="*/ 87 w 103"/>
                  <a:gd name="T49" fmla="*/ 0 h 308"/>
                  <a:gd name="T50" fmla="*/ 87 w 103"/>
                  <a:gd name="T51" fmla="*/ 83 h 308"/>
                  <a:gd name="T52" fmla="*/ 88 w 103"/>
                  <a:gd name="T53" fmla="*/ 103 h 308"/>
                  <a:gd name="T54" fmla="*/ 88 w 103"/>
                  <a:gd name="T55" fmla="*/ 108 h 308"/>
                  <a:gd name="T56" fmla="*/ 89 w 103"/>
                  <a:gd name="T57" fmla="*/ 111 h 308"/>
                  <a:gd name="T58" fmla="*/ 89 w 103"/>
                  <a:gd name="T59" fmla="*/ 112 h 308"/>
                  <a:gd name="T60" fmla="*/ 92 w 103"/>
                  <a:gd name="T61" fmla="*/ 162 h 308"/>
                  <a:gd name="T62" fmla="*/ 91 w 103"/>
                  <a:gd name="T63" fmla="*/ 155 h 308"/>
                  <a:gd name="T64" fmla="*/ 103 w 103"/>
                  <a:gd name="T65" fmla="*/ 3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3" h="308">
                    <a:moveTo>
                      <a:pt x="103" y="308"/>
                    </a:moveTo>
                    <a:cubicBezTo>
                      <a:pt x="98" y="307"/>
                      <a:pt x="93" y="306"/>
                      <a:pt x="89" y="305"/>
                    </a:cubicBezTo>
                    <a:cubicBezTo>
                      <a:pt x="76" y="302"/>
                      <a:pt x="63" y="299"/>
                      <a:pt x="51" y="295"/>
                    </a:cubicBezTo>
                    <a:cubicBezTo>
                      <a:pt x="11" y="172"/>
                      <a:pt x="11" y="172"/>
                      <a:pt x="11" y="172"/>
                    </a:cubicBezTo>
                    <a:cubicBezTo>
                      <a:pt x="4" y="151"/>
                      <a:pt x="4" y="151"/>
                      <a:pt x="4" y="151"/>
                    </a:cubicBezTo>
                    <a:cubicBezTo>
                      <a:pt x="2" y="144"/>
                      <a:pt x="2" y="144"/>
                      <a:pt x="2" y="144"/>
                    </a:cubicBezTo>
                    <a:cubicBezTo>
                      <a:pt x="2" y="144"/>
                      <a:pt x="2" y="144"/>
                      <a:pt x="2" y="144"/>
                    </a:cubicBezTo>
                    <a:cubicBezTo>
                      <a:pt x="2" y="143"/>
                      <a:pt x="2" y="143"/>
                      <a:pt x="1" y="142"/>
                    </a:cubicBezTo>
                    <a:cubicBezTo>
                      <a:pt x="0" y="133"/>
                      <a:pt x="7" y="130"/>
                      <a:pt x="7" y="130"/>
                    </a:cubicBezTo>
                    <a:cubicBezTo>
                      <a:pt x="8" y="129"/>
                      <a:pt x="8" y="129"/>
                      <a:pt x="8" y="129"/>
                    </a:cubicBezTo>
                    <a:cubicBezTo>
                      <a:pt x="16" y="126"/>
                      <a:pt x="16" y="126"/>
                      <a:pt x="16" y="126"/>
                    </a:cubicBezTo>
                    <a:cubicBezTo>
                      <a:pt x="19" y="124"/>
                      <a:pt x="19" y="124"/>
                      <a:pt x="19" y="124"/>
                    </a:cubicBezTo>
                    <a:cubicBezTo>
                      <a:pt x="35" y="117"/>
                      <a:pt x="35" y="117"/>
                      <a:pt x="35" y="117"/>
                    </a:cubicBezTo>
                    <a:cubicBezTo>
                      <a:pt x="21" y="107"/>
                      <a:pt x="21" y="107"/>
                      <a:pt x="21" y="107"/>
                    </a:cubicBezTo>
                    <a:cubicBezTo>
                      <a:pt x="12" y="100"/>
                      <a:pt x="12" y="100"/>
                      <a:pt x="12" y="100"/>
                    </a:cubicBezTo>
                    <a:cubicBezTo>
                      <a:pt x="7" y="96"/>
                      <a:pt x="7" y="96"/>
                      <a:pt x="7" y="96"/>
                    </a:cubicBezTo>
                    <a:cubicBezTo>
                      <a:pt x="10" y="89"/>
                      <a:pt x="10" y="89"/>
                      <a:pt x="10" y="89"/>
                    </a:cubicBezTo>
                    <a:cubicBezTo>
                      <a:pt x="11" y="87"/>
                      <a:pt x="11" y="87"/>
                      <a:pt x="11" y="87"/>
                    </a:cubicBezTo>
                    <a:cubicBezTo>
                      <a:pt x="12" y="84"/>
                      <a:pt x="12" y="84"/>
                      <a:pt x="12" y="84"/>
                    </a:cubicBezTo>
                    <a:cubicBezTo>
                      <a:pt x="15" y="77"/>
                      <a:pt x="15" y="77"/>
                      <a:pt x="15" y="77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87" y="83"/>
                      <a:pt x="87" y="83"/>
                      <a:pt x="87" y="83"/>
                    </a:cubicBezTo>
                    <a:cubicBezTo>
                      <a:pt x="88" y="103"/>
                      <a:pt x="88" y="103"/>
                      <a:pt x="88" y="103"/>
                    </a:cubicBezTo>
                    <a:cubicBezTo>
                      <a:pt x="88" y="108"/>
                      <a:pt x="88" y="108"/>
                      <a:pt x="88" y="108"/>
                    </a:cubicBezTo>
                    <a:cubicBezTo>
                      <a:pt x="89" y="111"/>
                      <a:pt x="89" y="111"/>
                      <a:pt x="89" y="111"/>
                    </a:cubicBezTo>
                    <a:cubicBezTo>
                      <a:pt x="89" y="112"/>
                      <a:pt x="89" y="112"/>
                      <a:pt x="89" y="112"/>
                    </a:cubicBezTo>
                    <a:cubicBezTo>
                      <a:pt x="92" y="162"/>
                      <a:pt x="92" y="162"/>
                      <a:pt x="92" y="162"/>
                    </a:cubicBezTo>
                    <a:cubicBezTo>
                      <a:pt x="91" y="155"/>
                      <a:pt x="91" y="155"/>
                      <a:pt x="91" y="155"/>
                    </a:cubicBezTo>
                    <a:cubicBezTo>
                      <a:pt x="94" y="188"/>
                      <a:pt x="99" y="254"/>
                      <a:pt x="103" y="30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16" name="Freeform 46">
                <a:extLst>
                  <a:ext uri="{FF2B5EF4-FFF2-40B4-BE49-F238E27FC236}">
                    <a16:creationId xmlns:a16="http://schemas.microsoft.com/office/drawing/2014/main" id="{0ECB2E4F-66E4-45C4-B8EE-ABCBD035B8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6" y="3421"/>
                <a:ext cx="96" cy="173"/>
              </a:xfrm>
              <a:custGeom>
                <a:avLst/>
                <a:gdLst>
                  <a:gd name="T0" fmla="*/ 67 w 131"/>
                  <a:gd name="T1" fmla="*/ 233 h 233"/>
                  <a:gd name="T2" fmla="*/ 0 w 131"/>
                  <a:gd name="T3" fmla="*/ 3 h 233"/>
                  <a:gd name="T4" fmla="*/ 7 w 131"/>
                  <a:gd name="T5" fmla="*/ 0 h 233"/>
                  <a:gd name="T6" fmla="*/ 67 w 131"/>
                  <a:gd name="T7" fmla="*/ 228 h 233"/>
                  <a:gd name="T8" fmla="*/ 128 w 131"/>
                  <a:gd name="T9" fmla="*/ 3 h 233"/>
                  <a:gd name="T10" fmla="*/ 131 w 131"/>
                  <a:gd name="T11" fmla="*/ 15 h 233"/>
                  <a:gd name="T12" fmla="*/ 67 w 131"/>
                  <a:gd name="T13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" h="233">
                    <a:moveTo>
                      <a:pt x="67" y="233"/>
                    </a:moveTo>
                    <a:cubicBezTo>
                      <a:pt x="21" y="233"/>
                      <a:pt x="0" y="114"/>
                      <a:pt x="0" y="3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148"/>
                      <a:pt x="36" y="228"/>
                      <a:pt x="67" y="228"/>
                    </a:cubicBezTo>
                    <a:cubicBezTo>
                      <a:pt x="97" y="228"/>
                      <a:pt x="128" y="151"/>
                      <a:pt x="128" y="3"/>
                    </a:cubicBezTo>
                    <a:cubicBezTo>
                      <a:pt x="131" y="15"/>
                      <a:pt x="131" y="15"/>
                      <a:pt x="131" y="15"/>
                    </a:cubicBezTo>
                    <a:cubicBezTo>
                      <a:pt x="131" y="126"/>
                      <a:pt x="112" y="233"/>
                      <a:pt x="67" y="233"/>
                    </a:cubicBezTo>
                    <a:close/>
                  </a:path>
                </a:pathLst>
              </a:custGeom>
              <a:solidFill>
                <a:srgbClr val="AB29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17" name="Freeform 47">
                <a:extLst>
                  <a:ext uri="{FF2B5EF4-FFF2-40B4-BE49-F238E27FC236}">
                    <a16:creationId xmlns:a16="http://schemas.microsoft.com/office/drawing/2014/main" id="{BF6E98D8-FFE2-4134-83EF-7DBA168BA3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5" y="3327"/>
                <a:ext cx="18" cy="13"/>
              </a:xfrm>
              <a:custGeom>
                <a:avLst/>
                <a:gdLst>
                  <a:gd name="T0" fmla="*/ 8 w 24"/>
                  <a:gd name="T1" fmla="*/ 14 h 18"/>
                  <a:gd name="T2" fmla="*/ 0 w 24"/>
                  <a:gd name="T3" fmla="*/ 18 h 18"/>
                  <a:gd name="T4" fmla="*/ 0 w 24"/>
                  <a:gd name="T5" fmla="*/ 0 h 18"/>
                  <a:gd name="T6" fmla="*/ 17 w 24"/>
                  <a:gd name="T7" fmla="*/ 0 h 18"/>
                  <a:gd name="T8" fmla="*/ 24 w 24"/>
                  <a:gd name="T9" fmla="*/ 6 h 18"/>
                  <a:gd name="T10" fmla="*/ 23 w 24"/>
                  <a:gd name="T11" fmla="*/ 10 h 18"/>
                  <a:gd name="T12" fmla="*/ 17 w 24"/>
                  <a:gd name="T13" fmla="*/ 8 h 18"/>
                  <a:gd name="T14" fmla="*/ 8 w 24"/>
                  <a:gd name="T15" fmla="*/ 1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18">
                    <a:moveTo>
                      <a:pt x="8" y="14"/>
                    </a:moveTo>
                    <a:cubicBezTo>
                      <a:pt x="5" y="18"/>
                      <a:pt x="2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1" y="0"/>
                      <a:pt x="24" y="3"/>
                      <a:pt x="24" y="6"/>
                    </a:cubicBezTo>
                    <a:cubicBezTo>
                      <a:pt x="24" y="8"/>
                      <a:pt x="24" y="9"/>
                      <a:pt x="23" y="10"/>
                    </a:cubicBezTo>
                    <a:cubicBezTo>
                      <a:pt x="23" y="10"/>
                      <a:pt x="20" y="8"/>
                      <a:pt x="17" y="8"/>
                    </a:cubicBezTo>
                    <a:cubicBezTo>
                      <a:pt x="13" y="8"/>
                      <a:pt x="9" y="11"/>
                      <a:pt x="8" y="14"/>
                    </a:cubicBezTo>
                    <a:close/>
                  </a:path>
                </a:pathLst>
              </a:custGeom>
              <a:solidFill>
                <a:srgbClr val="AB84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18" name="Freeform 48">
                <a:extLst>
                  <a:ext uri="{FF2B5EF4-FFF2-40B4-BE49-F238E27FC236}">
                    <a16:creationId xmlns:a16="http://schemas.microsoft.com/office/drawing/2014/main" id="{C3AA9F1D-D03A-4CBC-A6D7-815FEBC3CD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1" y="3304"/>
                <a:ext cx="14" cy="23"/>
              </a:xfrm>
              <a:custGeom>
                <a:avLst/>
                <a:gdLst>
                  <a:gd name="T0" fmla="*/ 19 w 19"/>
                  <a:gd name="T1" fmla="*/ 0 h 31"/>
                  <a:gd name="T2" fmla="*/ 19 w 19"/>
                  <a:gd name="T3" fmla="*/ 30 h 31"/>
                  <a:gd name="T4" fmla="*/ 0 w 19"/>
                  <a:gd name="T5" fmla="*/ 31 h 31"/>
                  <a:gd name="T6" fmla="*/ 10 w 19"/>
                  <a:gd name="T7" fmla="*/ 11 h 31"/>
                  <a:gd name="T8" fmla="*/ 19 w 19"/>
                  <a:gd name="T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31">
                    <a:moveTo>
                      <a:pt x="19" y="0"/>
                    </a:moveTo>
                    <a:cubicBezTo>
                      <a:pt x="19" y="30"/>
                      <a:pt x="19" y="30"/>
                      <a:pt x="19" y="3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4" y="23"/>
                      <a:pt x="10" y="20"/>
                      <a:pt x="10" y="11"/>
                    </a:cubicBezTo>
                    <a:cubicBezTo>
                      <a:pt x="10" y="6"/>
                      <a:pt x="13" y="0"/>
                      <a:pt x="19" y="0"/>
                    </a:cubicBezTo>
                    <a:close/>
                  </a:path>
                </a:pathLst>
              </a:custGeom>
              <a:solidFill>
                <a:srgbClr val="D2B6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19" name="Freeform 49">
                <a:extLst>
                  <a:ext uri="{FF2B5EF4-FFF2-40B4-BE49-F238E27FC236}">
                    <a16:creationId xmlns:a16="http://schemas.microsoft.com/office/drawing/2014/main" id="{301A830F-DE65-4205-ACE9-E069B091AE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7" y="3327"/>
                <a:ext cx="18" cy="13"/>
              </a:xfrm>
              <a:custGeom>
                <a:avLst/>
                <a:gdLst>
                  <a:gd name="T0" fmla="*/ 17 w 24"/>
                  <a:gd name="T1" fmla="*/ 14 h 18"/>
                  <a:gd name="T2" fmla="*/ 24 w 24"/>
                  <a:gd name="T3" fmla="*/ 18 h 18"/>
                  <a:gd name="T4" fmla="*/ 24 w 24"/>
                  <a:gd name="T5" fmla="*/ 0 h 18"/>
                  <a:gd name="T6" fmla="*/ 7 w 24"/>
                  <a:gd name="T7" fmla="*/ 0 h 18"/>
                  <a:gd name="T8" fmla="*/ 0 w 24"/>
                  <a:gd name="T9" fmla="*/ 6 h 18"/>
                  <a:gd name="T10" fmla="*/ 1 w 24"/>
                  <a:gd name="T11" fmla="*/ 10 h 18"/>
                  <a:gd name="T12" fmla="*/ 7 w 24"/>
                  <a:gd name="T13" fmla="*/ 8 h 18"/>
                  <a:gd name="T14" fmla="*/ 17 w 24"/>
                  <a:gd name="T15" fmla="*/ 1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18">
                    <a:moveTo>
                      <a:pt x="17" y="14"/>
                    </a:moveTo>
                    <a:cubicBezTo>
                      <a:pt x="19" y="18"/>
                      <a:pt x="22" y="18"/>
                      <a:pt x="24" y="18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8"/>
                      <a:pt x="0" y="9"/>
                      <a:pt x="1" y="10"/>
                    </a:cubicBezTo>
                    <a:cubicBezTo>
                      <a:pt x="1" y="10"/>
                      <a:pt x="4" y="8"/>
                      <a:pt x="7" y="8"/>
                    </a:cubicBezTo>
                    <a:cubicBezTo>
                      <a:pt x="11" y="8"/>
                      <a:pt x="15" y="11"/>
                      <a:pt x="17" y="14"/>
                    </a:cubicBezTo>
                    <a:close/>
                  </a:path>
                </a:pathLst>
              </a:custGeom>
              <a:solidFill>
                <a:srgbClr val="AB84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</p:grpSp>
      </p:grpSp>
      <p:grpSp>
        <p:nvGrpSpPr>
          <p:cNvPr id="459" name="Group 458">
            <a:extLst>
              <a:ext uri="{FF2B5EF4-FFF2-40B4-BE49-F238E27FC236}">
                <a16:creationId xmlns:a16="http://schemas.microsoft.com/office/drawing/2014/main" id="{DE5F8B39-B697-435E-BC88-9B3DEE42BE9C}"/>
              </a:ext>
            </a:extLst>
          </p:cNvPr>
          <p:cNvGrpSpPr/>
          <p:nvPr/>
        </p:nvGrpSpPr>
        <p:grpSpPr>
          <a:xfrm>
            <a:off x="5345177" y="1227698"/>
            <a:ext cx="1097499" cy="1602287"/>
            <a:chOff x="10333851" y="2366989"/>
            <a:chExt cx="833437" cy="1216771"/>
          </a:xfrm>
        </p:grpSpPr>
        <p:sp>
          <p:nvSpPr>
            <p:cNvPr id="460" name="TextBox 459">
              <a:extLst>
                <a:ext uri="{FF2B5EF4-FFF2-40B4-BE49-F238E27FC236}">
                  <a16:creationId xmlns:a16="http://schemas.microsoft.com/office/drawing/2014/main" id="{9E3DD6F7-CE2A-461C-97CC-F3D3311F81AD}"/>
                </a:ext>
              </a:extLst>
            </p:cNvPr>
            <p:cNvSpPr txBox="1"/>
            <p:nvPr/>
          </p:nvSpPr>
          <p:spPr>
            <a:xfrm>
              <a:off x="10472417" y="3361722"/>
              <a:ext cx="556313" cy="222038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 algn="ctr" defTabSz="685343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4" kern="0" dirty="0" err="1">
                  <a:solidFill>
                    <a:srgbClr val="505050"/>
                  </a:solidFill>
                </a:rPr>
                <a:t>Businessexpertin</a:t>
              </a:r>
              <a:endParaRPr lang="en-US" sz="824" kern="0" dirty="0">
                <a:solidFill>
                  <a:srgbClr val="505050"/>
                </a:solidFill>
              </a:endParaRPr>
            </a:p>
            <a:p>
              <a:pPr algn="ctr" defTabSz="685343">
                <a:lnSpc>
                  <a:spcPct val="90000"/>
                </a:lnSpc>
                <a:spcAft>
                  <a:spcPts val="450"/>
                </a:spcAft>
                <a:defRPr/>
              </a:pPr>
              <a:endParaRPr lang="en-US" sz="824" kern="0" dirty="0">
                <a:solidFill>
                  <a:srgbClr val="505050"/>
                </a:solidFill>
              </a:endParaRPr>
            </a:p>
          </p:txBody>
        </p:sp>
        <p:grpSp>
          <p:nvGrpSpPr>
            <p:cNvPr id="461" name="Group 170">
              <a:extLst>
                <a:ext uri="{FF2B5EF4-FFF2-40B4-BE49-F238E27FC236}">
                  <a16:creationId xmlns:a16="http://schemas.microsoft.com/office/drawing/2014/main" id="{7D7F0E8E-A569-4B55-929E-B75F1365A3A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333851" y="2366989"/>
              <a:ext cx="833437" cy="838200"/>
              <a:chOff x="6767" y="1198"/>
              <a:chExt cx="525" cy="528"/>
            </a:xfrm>
          </p:grpSpPr>
          <p:sp>
            <p:nvSpPr>
              <p:cNvPr id="462" name="AutoShape 169">
                <a:extLst>
                  <a:ext uri="{FF2B5EF4-FFF2-40B4-BE49-F238E27FC236}">
                    <a16:creationId xmlns:a16="http://schemas.microsoft.com/office/drawing/2014/main" id="{1D38E0CA-D24B-4EE8-AA07-EDB0A96136C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6767" y="1198"/>
                <a:ext cx="525" cy="5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63" name="Oval 171">
                <a:extLst>
                  <a:ext uri="{FF2B5EF4-FFF2-40B4-BE49-F238E27FC236}">
                    <a16:creationId xmlns:a16="http://schemas.microsoft.com/office/drawing/2014/main" id="{130DD1DD-20B2-4065-8AF4-64B9F0FF9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8" y="1199"/>
                <a:ext cx="523" cy="528"/>
              </a:xfrm>
              <a:prstGeom prst="ellipse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64" name="Freeform 172">
                <a:extLst>
                  <a:ext uri="{FF2B5EF4-FFF2-40B4-BE49-F238E27FC236}">
                    <a16:creationId xmlns:a16="http://schemas.microsoft.com/office/drawing/2014/main" id="{8A7890F6-EC7D-4486-A932-4E2FF5DE6D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9" y="1288"/>
                <a:ext cx="269" cy="290"/>
              </a:xfrm>
              <a:custGeom>
                <a:avLst/>
                <a:gdLst>
                  <a:gd name="T0" fmla="*/ 365 w 365"/>
                  <a:gd name="T1" fmla="*/ 380 h 391"/>
                  <a:gd name="T2" fmla="*/ 273 w 365"/>
                  <a:gd name="T3" fmla="*/ 56 h 391"/>
                  <a:gd name="T4" fmla="*/ 264 w 365"/>
                  <a:gd name="T5" fmla="*/ 55 h 391"/>
                  <a:gd name="T6" fmla="*/ 178 w 365"/>
                  <a:gd name="T7" fmla="*/ 0 h 391"/>
                  <a:gd name="T8" fmla="*/ 175 w 365"/>
                  <a:gd name="T9" fmla="*/ 0 h 391"/>
                  <a:gd name="T10" fmla="*/ 0 w 365"/>
                  <a:gd name="T11" fmla="*/ 378 h 391"/>
                  <a:gd name="T12" fmla="*/ 177 w 365"/>
                  <a:gd name="T13" fmla="*/ 391 h 391"/>
                  <a:gd name="T14" fmla="*/ 365 w 365"/>
                  <a:gd name="T15" fmla="*/ 380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5" h="391">
                    <a:moveTo>
                      <a:pt x="365" y="380"/>
                    </a:moveTo>
                    <a:cubicBezTo>
                      <a:pt x="334" y="263"/>
                      <a:pt x="302" y="127"/>
                      <a:pt x="273" y="56"/>
                    </a:cubicBezTo>
                    <a:cubicBezTo>
                      <a:pt x="266" y="41"/>
                      <a:pt x="272" y="67"/>
                      <a:pt x="264" y="55"/>
                    </a:cubicBezTo>
                    <a:cubicBezTo>
                      <a:pt x="245" y="25"/>
                      <a:pt x="218" y="6"/>
                      <a:pt x="178" y="0"/>
                    </a:cubicBezTo>
                    <a:cubicBezTo>
                      <a:pt x="175" y="0"/>
                      <a:pt x="175" y="0"/>
                      <a:pt x="175" y="0"/>
                    </a:cubicBezTo>
                    <a:cubicBezTo>
                      <a:pt x="24" y="22"/>
                      <a:pt x="55" y="168"/>
                      <a:pt x="0" y="378"/>
                    </a:cubicBezTo>
                    <a:cubicBezTo>
                      <a:pt x="177" y="391"/>
                      <a:pt x="177" y="391"/>
                      <a:pt x="177" y="391"/>
                    </a:cubicBezTo>
                    <a:lnTo>
                      <a:pt x="365" y="3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65" name="Freeform 173">
                <a:extLst>
                  <a:ext uri="{FF2B5EF4-FFF2-40B4-BE49-F238E27FC236}">
                    <a16:creationId xmlns:a16="http://schemas.microsoft.com/office/drawing/2014/main" id="{1CF4BFEF-159F-4820-BF68-824829E4DC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33" y="1519"/>
                <a:ext cx="163" cy="129"/>
              </a:xfrm>
              <a:custGeom>
                <a:avLst/>
                <a:gdLst>
                  <a:gd name="T0" fmla="*/ 134 w 163"/>
                  <a:gd name="T1" fmla="*/ 129 h 129"/>
                  <a:gd name="T2" fmla="*/ 0 w 163"/>
                  <a:gd name="T3" fmla="*/ 78 h 129"/>
                  <a:gd name="T4" fmla="*/ 30 w 163"/>
                  <a:gd name="T5" fmla="*/ 0 h 129"/>
                  <a:gd name="T6" fmla="*/ 163 w 163"/>
                  <a:gd name="T7" fmla="*/ 51 h 129"/>
                  <a:gd name="T8" fmla="*/ 134 w 163"/>
                  <a:gd name="T9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129">
                    <a:moveTo>
                      <a:pt x="134" y="129"/>
                    </a:moveTo>
                    <a:lnTo>
                      <a:pt x="0" y="78"/>
                    </a:lnTo>
                    <a:lnTo>
                      <a:pt x="30" y="0"/>
                    </a:lnTo>
                    <a:lnTo>
                      <a:pt x="163" y="51"/>
                    </a:lnTo>
                    <a:lnTo>
                      <a:pt x="134" y="129"/>
                    </a:lnTo>
                    <a:close/>
                  </a:path>
                </a:pathLst>
              </a:custGeom>
              <a:solidFill>
                <a:srgbClr val="0066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66" name="Freeform 174">
                <a:extLst>
                  <a:ext uri="{FF2B5EF4-FFF2-40B4-BE49-F238E27FC236}">
                    <a16:creationId xmlns:a16="http://schemas.microsoft.com/office/drawing/2014/main" id="{9BF4D817-8B91-4474-AD37-4934ECF91C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7" y="1575"/>
                <a:ext cx="75" cy="116"/>
              </a:xfrm>
              <a:custGeom>
                <a:avLst/>
                <a:gdLst>
                  <a:gd name="T0" fmla="*/ 29 w 101"/>
                  <a:gd name="T1" fmla="*/ 151 h 157"/>
                  <a:gd name="T2" fmla="*/ 19 w 101"/>
                  <a:gd name="T3" fmla="*/ 157 h 157"/>
                  <a:gd name="T4" fmla="*/ 16 w 101"/>
                  <a:gd name="T5" fmla="*/ 138 h 157"/>
                  <a:gd name="T6" fmla="*/ 9 w 101"/>
                  <a:gd name="T7" fmla="*/ 95 h 157"/>
                  <a:gd name="T8" fmla="*/ 8 w 101"/>
                  <a:gd name="T9" fmla="*/ 92 h 157"/>
                  <a:gd name="T10" fmla="*/ 7 w 101"/>
                  <a:gd name="T11" fmla="*/ 86 h 157"/>
                  <a:gd name="T12" fmla="*/ 2 w 101"/>
                  <a:gd name="T13" fmla="*/ 54 h 157"/>
                  <a:gd name="T14" fmla="*/ 7 w 101"/>
                  <a:gd name="T15" fmla="*/ 24 h 157"/>
                  <a:gd name="T16" fmla="*/ 39 w 101"/>
                  <a:gd name="T17" fmla="*/ 1 h 157"/>
                  <a:gd name="T18" fmla="*/ 63 w 101"/>
                  <a:gd name="T19" fmla="*/ 4 h 157"/>
                  <a:gd name="T20" fmla="*/ 91 w 101"/>
                  <a:gd name="T21" fmla="*/ 39 h 157"/>
                  <a:gd name="T22" fmla="*/ 92 w 101"/>
                  <a:gd name="T23" fmla="*/ 40 h 157"/>
                  <a:gd name="T24" fmla="*/ 97 w 101"/>
                  <a:gd name="T25" fmla="*/ 71 h 157"/>
                  <a:gd name="T26" fmla="*/ 98 w 101"/>
                  <a:gd name="T27" fmla="*/ 79 h 157"/>
                  <a:gd name="T28" fmla="*/ 101 w 101"/>
                  <a:gd name="T29" fmla="*/ 91 h 157"/>
                  <a:gd name="T30" fmla="*/ 29 w 101"/>
                  <a:gd name="T31" fmla="*/ 151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1" h="157">
                    <a:moveTo>
                      <a:pt x="29" y="151"/>
                    </a:moveTo>
                    <a:cubicBezTo>
                      <a:pt x="26" y="153"/>
                      <a:pt x="23" y="155"/>
                      <a:pt x="19" y="157"/>
                    </a:cubicBezTo>
                    <a:cubicBezTo>
                      <a:pt x="18" y="150"/>
                      <a:pt x="17" y="144"/>
                      <a:pt x="16" y="138"/>
                    </a:cubicBezTo>
                    <a:cubicBezTo>
                      <a:pt x="14" y="123"/>
                      <a:pt x="11" y="108"/>
                      <a:pt x="9" y="95"/>
                    </a:cubicBezTo>
                    <a:cubicBezTo>
                      <a:pt x="9" y="94"/>
                      <a:pt x="8" y="93"/>
                      <a:pt x="8" y="92"/>
                    </a:cubicBezTo>
                    <a:cubicBezTo>
                      <a:pt x="8" y="90"/>
                      <a:pt x="8" y="88"/>
                      <a:pt x="7" y="86"/>
                    </a:cubicBezTo>
                    <a:cubicBezTo>
                      <a:pt x="5" y="75"/>
                      <a:pt x="3" y="64"/>
                      <a:pt x="2" y="54"/>
                    </a:cubicBezTo>
                    <a:cubicBezTo>
                      <a:pt x="0" y="43"/>
                      <a:pt x="2" y="33"/>
                      <a:pt x="7" y="24"/>
                    </a:cubicBezTo>
                    <a:cubicBezTo>
                      <a:pt x="13" y="12"/>
                      <a:pt x="25" y="4"/>
                      <a:pt x="39" y="1"/>
                    </a:cubicBezTo>
                    <a:cubicBezTo>
                      <a:pt x="47" y="0"/>
                      <a:pt x="55" y="1"/>
                      <a:pt x="63" y="4"/>
                    </a:cubicBezTo>
                    <a:cubicBezTo>
                      <a:pt x="77" y="9"/>
                      <a:pt x="89" y="22"/>
                      <a:pt x="91" y="39"/>
                    </a:cubicBezTo>
                    <a:cubicBezTo>
                      <a:pt x="91" y="39"/>
                      <a:pt x="91" y="39"/>
                      <a:pt x="92" y="40"/>
                    </a:cubicBezTo>
                    <a:cubicBezTo>
                      <a:pt x="93" y="49"/>
                      <a:pt x="95" y="60"/>
                      <a:pt x="97" y="71"/>
                    </a:cubicBezTo>
                    <a:cubicBezTo>
                      <a:pt x="97" y="73"/>
                      <a:pt x="98" y="76"/>
                      <a:pt x="98" y="79"/>
                    </a:cubicBezTo>
                    <a:cubicBezTo>
                      <a:pt x="99" y="83"/>
                      <a:pt x="100" y="87"/>
                      <a:pt x="101" y="91"/>
                    </a:cubicBezTo>
                    <a:cubicBezTo>
                      <a:pt x="79" y="114"/>
                      <a:pt x="55" y="134"/>
                      <a:pt x="29" y="151"/>
                    </a:cubicBezTo>
                    <a:close/>
                  </a:path>
                </a:pathLst>
              </a:custGeom>
              <a:solidFill>
                <a:srgbClr val="F9CC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67" name="Freeform 175">
                <a:extLst>
                  <a:ext uri="{FF2B5EF4-FFF2-40B4-BE49-F238E27FC236}">
                    <a16:creationId xmlns:a16="http://schemas.microsoft.com/office/drawing/2014/main" id="{3625053B-9E39-4C83-B0FD-0DFE9943F7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9" y="1603"/>
                <a:ext cx="78" cy="88"/>
              </a:xfrm>
              <a:custGeom>
                <a:avLst/>
                <a:gdLst>
                  <a:gd name="T0" fmla="*/ 99 w 106"/>
                  <a:gd name="T1" fmla="*/ 3 h 119"/>
                  <a:gd name="T2" fmla="*/ 106 w 106"/>
                  <a:gd name="T3" fmla="*/ 44 h 119"/>
                  <a:gd name="T4" fmla="*/ 98 w 106"/>
                  <a:gd name="T5" fmla="*/ 53 h 119"/>
                  <a:gd name="T6" fmla="*/ 26 w 106"/>
                  <a:gd name="T7" fmla="*/ 113 h 119"/>
                  <a:gd name="T8" fmla="*/ 16 w 106"/>
                  <a:gd name="T9" fmla="*/ 119 h 119"/>
                  <a:gd name="T10" fmla="*/ 16 w 106"/>
                  <a:gd name="T11" fmla="*/ 119 h 119"/>
                  <a:gd name="T12" fmla="*/ 13 w 106"/>
                  <a:gd name="T13" fmla="*/ 100 h 119"/>
                  <a:gd name="T14" fmla="*/ 6 w 106"/>
                  <a:gd name="T15" fmla="*/ 54 h 119"/>
                  <a:gd name="T16" fmla="*/ 5 w 106"/>
                  <a:gd name="T17" fmla="*/ 49 h 119"/>
                  <a:gd name="T18" fmla="*/ 0 w 106"/>
                  <a:gd name="T19" fmla="*/ 16 h 119"/>
                  <a:gd name="T20" fmla="*/ 31 w 106"/>
                  <a:gd name="T21" fmla="*/ 11 h 119"/>
                  <a:gd name="T22" fmla="*/ 43 w 106"/>
                  <a:gd name="T23" fmla="*/ 9 h 119"/>
                  <a:gd name="T24" fmla="*/ 89 w 106"/>
                  <a:gd name="T25" fmla="*/ 2 h 119"/>
                  <a:gd name="T26" fmla="*/ 99 w 106"/>
                  <a:gd name="T27" fmla="*/ 0 h 119"/>
                  <a:gd name="T28" fmla="*/ 99 w 106"/>
                  <a:gd name="T29" fmla="*/ 3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19">
                    <a:moveTo>
                      <a:pt x="99" y="3"/>
                    </a:moveTo>
                    <a:cubicBezTo>
                      <a:pt x="101" y="14"/>
                      <a:pt x="104" y="28"/>
                      <a:pt x="106" y="44"/>
                    </a:cubicBezTo>
                    <a:cubicBezTo>
                      <a:pt x="103" y="47"/>
                      <a:pt x="100" y="50"/>
                      <a:pt x="98" y="53"/>
                    </a:cubicBezTo>
                    <a:cubicBezTo>
                      <a:pt x="76" y="76"/>
                      <a:pt x="52" y="96"/>
                      <a:pt x="26" y="113"/>
                    </a:cubicBezTo>
                    <a:cubicBezTo>
                      <a:pt x="23" y="115"/>
                      <a:pt x="20" y="117"/>
                      <a:pt x="16" y="119"/>
                    </a:cubicBezTo>
                    <a:cubicBezTo>
                      <a:pt x="16" y="119"/>
                      <a:pt x="16" y="119"/>
                      <a:pt x="16" y="119"/>
                    </a:cubicBezTo>
                    <a:cubicBezTo>
                      <a:pt x="15" y="113"/>
                      <a:pt x="14" y="106"/>
                      <a:pt x="13" y="100"/>
                    </a:cubicBezTo>
                    <a:cubicBezTo>
                      <a:pt x="11" y="84"/>
                      <a:pt x="8" y="68"/>
                      <a:pt x="6" y="54"/>
                    </a:cubicBezTo>
                    <a:cubicBezTo>
                      <a:pt x="6" y="52"/>
                      <a:pt x="6" y="51"/>
                      <a:pt x="5" y="49"/>
                    </a:cubicBezTo>
                    <a:cubicBezTo>
                      <a:pt x="3" y="32"/>
                      <a:pt x="1" y="20"/>
                      <a:pt x="0" y="16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89" y="2"/>
                      <a:pt x="89" y="2"/>
                      <a:pt x="89" y="2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9" y="1"/>
                      <a:pt x="99" y="2"/>
                      <a:pt x="99" y="3"/>
                    </a:cubicBezTo>
                    <a:close/>
                  </a:path>
                </a:pathLst>
              </a:custGeom>
              <a:solidFill>
                <a:srgbClr val="0066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68" name="Freeform 176">
                <a:extLst>
                  <a:ext uri="{FF2B5EF4-FFF2-40B4-BE49-F238E27FC236}">
                    <a16:creationId xmlns:a16="http://schemas.microsoft.com/office/drawing/2014/main" id="{BAC033C5-431B-40A9-94A4-DE76A4CF6C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5" y="1563"/>
                <a:ext cx="92" cy="92"/>
              </a:xfrm>
              <a:custGeom>
                <a:avLst/>
                <a:gdLst>
                  <a:gd name="T0" fmla="*/ 8 w 125"/>
                  <a:gd name="T1" fmla="*/ 48 h 124"/>
                  <a:gd name="T2" fmla="*/ 48 w 125"/>
                  <a:gd name="T3" fmla="*/ 116 h 124"/>
                  <a:gd name="T4" fmla="*/ 117 w 125"/>
                  <a:gd name="T5" fmla="*/ 77 h 124"/>
                  <a:gd name="T6" fmla="*/ 77 w 125"/>
                  <a:gd name="T7" fmla="*/ 8 h 124"/>
                  <a:gd name="T8" fmla="*/ 8 w 125"/>
                  <a:gd name="T9" fmla="*/ 48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4">
                    <a:moveTo>
                      <a:pt x="8" y="48"/>
                    </a:moveTo>
                    <a:cubicBezTo>
                      <a:pt x="0" y="78"/>
                      <a:pt x="18" y="108"/>
                      <a:pt x="48" y="116"/>
                    </a:cubicBezTo>
                    <a:cubicBezTo>
                      <a:pt x="78" y="124"/>
                      <a:pt x="109" y="106"/>
                      <a:pt x="117" y="77"/>
                    </a:cubicBezTo>
                    <a:cubicBezTo>
                      <a:pt x="125" y="47"/>
                      <a:pt x="107" y="16"/>
                      <a:pt x="77" y="8"/>
                    </a:cubicBezTo>
                    <a:cubicBezTo>
                      <a:pt x="47" y="0"/>
                      <a:pt x="16" y="18"/>
                      <a:pt x="8" y="48"/>
                    </a:cubicBezTo>
                    <a:close/>
                  </a:path>
                </a:pathLst>
              </a:custGeom>
              <a:solidFill>
                <a:srgbClr val="0066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69" name="Freeform 177">
                <a:extLst>
                  <a:ext uri="{FF2B5EF4-FFF2-40B4-BE49-F238E27FC236}">
                    <a16:creationId xmlns:a16="http://schemas.microsoft.com/office/drawing/2014/main" id="{E052098D-8345-4F0B-858E-A2DBCE234C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2" y="1583"/>
                <a:ext cx="141" cy="144"/>
              </a:xfrm>
              <a:custGeom>
                <a:avLst/>
                <a:gdLst>
                  <a:gd name="T0" fmla="*/ 190 w 192"/>
                  <a:gd name="T1" fmla="*/ 193 h 193"/>
                  <a:gd name="T2" fmla="*/ 187 w 192"/>
                  <a:gd name="T3" fmla="*/ 193 h 193"/>
                  <a:gd name="T4" fmla="*/ 109 w 192"/>
                  <a:gd name="T5" fmla="*/ 185 h 193"/>
                  <a:gd name="T6" fmla="*/ 21 w 192"/>
                  <a:gd name="T7" fmla="*/ 152 h 193"/>
                  <a:gd name="T8" fmla="*/ 16 w 192"/>
                  <a:gd name="T9" fmla="*/ 149 h 193"/>
                  <a:gd name="T10" fmla="*/ 7 w 192"/>
                  <a:gd name="T11" fmla="*/ 144 h 193"/>
                  <a:gd name="T12" fmla="*/ 4 w 192"/>
                  <a:gd name="T13" fmla="*/ 92 h 193"/>
                  <a:gd name="T14" fmla="*/ 3 w 192"/>
                  <a:gd name="T15" fmla="*/ 67 h 193"/>
                  <a:gd name="T16" fmla="*/ 1 w 192"/>
                  <a:gd name="T17" fmla="*/ 35 h 193"/>
                  <a:gd name="T18" fmla="*/ 0 w 192"/>
                  <a:gd name="T19" fmla="*/ 14 h 193"/>
                  <a:gd name="T20" fmla="*/ 31 w 192"/>
                  <a:gd name="T21" fmla="*/ 12 h 193"/>
                  <a:gd name="T22" fmla="*/ 34 w 192"/>
                  <a:gd name="T23" fmla="*/ 12 h 193"/>
                  <a:gd name="T24" fmla="*/ 82 w 192"/>
                  <a:gd name="T25" fmla="*/ 8 h 193"/>
                  <a:gd name="T26" fmla="*/ 84 w 192"/>
                  <a:gd name="T27" fmla="*/ 8 h 193"/>
                  <a:gd name="T28" fmla="*/ 90 w 192"/>
                  <a:gd name="T29" fmla="*/ 8 h 193"/>
                  <a:gd name="T30" fmla="*/ 101 w 192"/>
                  <a:gd name="T31" fmla="*/ 7 h 193"/>
                  <a:gd name="T32" fmla="*/ 127 w 192"/>
                  <a:gd name="T33" fmla="*/ 5 h 193"/>
                  <a:gd name="T34" fmla="*/ 134 w 192"/>
                  <a:gd name="T35" fmla="*/ 4 h 193"/>
                  <a:gd name="T36" fmla="*/ 186 w 192"/>
                  <a:gd name="T37" fmla="*/ 1 h 193"/>
                  <a:gd name="T38" fmla="*/ 190 w 192"/>
                  <a:gd name="T39" fmla="*/ 0 h 193"/>
                  <a:gd name="T40" fmla="*/ 191 w 192"/>
                  <a:gd name="T41" fmla="*/ 0 h 193"/>
                  <a:gd name="T42" fmla="*/ 192 w 192"/>
                  <a:gd name="T43" fmla="*/ 0 h 193"/>
                  <a:gd name="T44" fmla="*/ 192 w 192"/>
                  <a:gd name="T45" fmla="*/ 193 h 193"/>
                  <a:gd name="T46" fmla="*/ 190 w 192"/>
                  <a:gd name="T47" fmla="*/ 19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2" h="193">
                    <a:moveTo>
                      <a:pt x="190" y="193"/>
                    </a:moveTo>
                    <a:cubicBezTo>
                      <a:pt x="189" y="193"/>
                      <a:pt x="188" y="193"/>
                      <a:pt x="187" y="193"/>
                    </a:cubicBezTo>
                    <a:cubicBezTo>
                      <a:pt x="160" y="193"/>
                      <a:pt x="134" y="190"/>
                      <a:pt x="109" y="185"/>
                    </a:cubicBezTo>
                    <a:cubicBezTo>
                      <a:pt x="78" y="178"/>
                      <a:pt x="48" y="167"/>
                      <a:pt x="21" y="152"/>
                    </a:cubicBezTo>
                    <a:cubicBezTo>
                      <a:pt x="19" y="151"/>
                      <a:pt x="17" y="150"/>
                      <a:pt x="16" y="149"/>
                    </a:cubicBezTo>
                    <a:cubicBezTo>
                      <a:pt x="13" y="148"/>
                      <a:pt x="10" y="146"/>
                      <a:pt x="7" y="144"/>
                    </a:cubicBezTo>
                    <a:cubicBezTo>
                      <a:pt x="4" y="92"/>
                      <a:pt x="4" y="92"/>
                      <a:pt x="4" y="92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82" y="8"/>
                      <a:pt x="82" y="8"/>
                      <a:pt x="82" y="8"/>
                    </a:cubicBezTo>
                    <a:cubicBezTo>
                      <a:pt x="84" y="8"/>
                      <a:pt x="84" y="8"/>
                      <a:pt x="84" y="8"/>
                    </a:cubicBezTo>
                    <a:cubicBezTo>
                      <a:pt x="90" y="8"/>
                      <a:pt x="90" y="8"/>
                      <a:pt x="90" y="8"/>
                    </a:cubicBezTo>
                    <a:cubicBezTo>
                      <a:pt x="101" y="7"/>
                      <a:pt x="101" y="7"/>
                      <a:pt x="101" y="7"/>
                    </a:cubicBezTo>
                    <a:cubicBezTo>
                      <a:pt x="127" y="5"/>
                      <a:pt x="127" y="5"/>
                      <a:pt x="127" y="5"/>
                    </a:cubicBezTo>
                    <a:cubicBezTo>
                      <a:pt x="134" y="4"/>
                      <a:pt x="134" y="4"/>
                      <a:pt x="134" y="4"/>
                    </a:cubicBezTo>
                    <a:cubicBezTo>
                      <a:pt x="186" y="1"/>
                      <a:pt x="186" y="1"/>
                      <a:pt x="186" y="1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192" y="193"/>
                      <a:pt x="192" y="193"/>
                      <a:pt x="192" y="193"/>
                    </a:cubicBezTo>
                    <a:cubicBezTo>
                      <a:pt x="191" y="193"/>
                      <a:pt x="191" y="193"/>
                      <a:pt x="190" y="193"/>
                    </a:cubicBezTo>
                    <a:close/>
                  </a:path>
                </a:pathLst>
              </a:custGeom>
              <a:solidFill>
                <a:srgbClr val="0066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70" name="Freeform 178">
                <a:extLst>
                  <a:ext uri="{FF2B5EF4-FFF2-40B4-BE49-F238E27FC236}">
                    <a16:creationId xmlns:a16="http://schemas.microsoft.com/office/drawing/2014/main" id="{54125CA9-4B6A-4B02-9D1E-58B8FB036B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1" y="1521"/>
                <a:ext cx="160" cy="120"/>
              </a:xfrm>
              <a:custGeom>
                <a:avLst/>
                <a:gdLst>
                  <a:gd name="T0" fmla="*/ 26 w 160"/>
                  <a:gd name="T1" fmla="*/ 120 h 120"/>
                  <a:gd name="T2" fmla="*/ 0 w 160"/>
                  <a:gd name="T3" fmla="*/ 51 h 120"/>
                  <a:gd name="T4" fmla="*/ 134 w 160"/>
                  <a:gd name="T5" fmla="*/ 0 h 120"/>
                  <a:gd name="T6" fmla="*/ 160 w 160"/>
                  <a:gd name="T7" fmla="*/ 70 h 120"/>
                  <a:gd name="T8" fmla="*/ 26 w 160"/>
                  <a:gd name="T9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120">
                    <a:moveTo>
                      <a:pt x="26" y="120"/>
                    </a:moveTo>
                    <a:lnTo>
                      <a:pt x="0" y="51"/>
                    </a:lnTo>
                    <a:lnTo>
                      <a:pt x="134" y="0"/>
                    </a:lnTo>
                    <a:lnTo>
                      <a:pt x="160" y="70"/>
                    </a:lnTo>
                    <a:lnTo>
                      <a:pt x="26" y="120"/>
                    </a:lnTo>
                    <a:close/>
                  </a:path>
                </a:pathLst>
              </a:custGeom>
              <a:solidFill>
                <a:srgbClr val="0066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71" name="Freeform 179">
                <a:extLst>
                  <a:ext uri="{FF2B5EF4-FFF2-40B4-BE49-F238E27FC236}">
                    <a16:creationId xmlns:a16="http://schemas.microsoft.com/office/drawing/2014/main" id="{93772BB2-1201-4A9A-8E3E-D3DA7D653F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32" y="1583"/>
                <a:ext cx="141" cy="144"/>
              </a:xfrm>
              <a:custGeom>
                <a:avLst/>
                <a:gdLst>
                  <a:gd name="T0" fmla="*/ 192 w 192"/>
                  <a:gd name="T1" fmla="*/ 14 h 193"/>
                  <a:gd name="T2" fmla="*/ 191 w 192"/>
                  <a:gd name="T3" fmla="*/ 37 h 193"/>
                  <a:gd name="T4" fmla="*/ 189 w 192"/>
                  <a:gd name="T5" fmla="*/ 73 h 193"/>
                  <a:gd name="T6" fmla="*/ 188 w 192"/>
                  <a:gd name="T7" fmla="*/ 88 h 193"/>
                  <a:gd name="T8" fmla="*/ 186 w 192"/>
                  <a:gd name="T9" fmla="*/ 139 h 193"/>
                  <a:gd name="T10" fmla="*/ 176 w 192"/>
                  <a:gd name="T11" fmla="*/ 145 h 193"/>
                  <a:gd name="T12" fmla="*/ 176 w 192"/>
                  <a:gd name="T13" fmla="*/ 145 h 193"/>
                  <a:gd name="T14" fmla="*/ 96 w 192"/>
                  <a:gd name="T15" fmla="*/ 179 h 193"/>
                  <a:gd name="T16" fmla="*/ 2 w 192"/>
                  <a:gd name="T17" fmla="*/ 193 h 193"/>
                  <a:gd name="T18" fmla="*/ 0 w 192"/>
                  <a:gd name="T19" fmla="*/ 193 h 193"/>
                  <a:gd name="T20" fmla="*/ 0 w 192"/>
                  <a:gd name="T21" fmla="*/ 0 h 193"/>
                  <a:gd name="T22" fmla="*/ 1 w 192"/>
                  <a:gd name="T23" fmla="*/ 0 h 193"/>
                  <a:gd name="T24" fmla="*/ 2 w 192"/>
                  <a:gd name="T25" fmla="*/ 0 h 193"/>
                  <a:gd name="T26" fmla="*/ 8 w 192"/>
                  <a:gd name="T27" fmla="*/ 1 h 193"/>
                  <a:gd name="T28" fmla="*/ 51 w 192"/>
                  <a:gd name="T29" fmla="*/ 4 h 193"/>
                  <a:gd name="T30" fmla="*/ 120 w 192"/>
                  <a:gd name="T31" fmla="*/ 9 h 193"/>
                  <a:gd name="T32" fmla="*/ 152 w 192"/>
                  <a:gd name="T33" fmla="*/ 11 h 193"/>
                  <a:gd name="T34" fmla="*/ 164 w 192"/>
                  <a:gd name="T35" fmla="*/ 12 h 193"/>
                  <a:gd name="T36" fmla="*/ 192 w 192"/>
                  <a:gd name="T37" fmla="*/ 14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2" h="193">
                    <a:moveTo>
                      <a:pt x="192" y="14"/>
                    </a:moveTo>
                    <a:cubicBezTo>
                      <a:pt x="191" y="37"/>
                      <a:pt x="191" y="37"/>
                      <a:pt x="191" y="37"/>
                    </a:cubicBezTo>
                    <a:cubicBezTo>
                      <a:pt x="189" y="73"/>
                      <a:pt x="189" y="73"/>
                      <a:pt x="189" y="73"/>
                    </a:cubicBezTo>
                    <a:cubicBezTo>
                      <a:pt x="188" y="88"/>
                      <a:pt x="188" y="88"/>
                      <a:pt x="188" y="88"/>
                    </a:cubicBezTo>
                    <a:cubicBezTo>
                      <a:pt x="186" y="139"/>
                      <a:pt x="186" y="139"/>
                      <a:pt x="186" y="139"/>
                    </a:cubicBezTo>
                    <a:cubicBezTo>
                      <a:pt x="183" y="141"/>
                      <a:pt x="180" y="143"/>
                      <a:pt x="176" y="145"/>
                    </a:cubicBezTo>
                    <a:cubicBezTo>
                      <a:pt x="176" y="145"/>
                      <a:pt x="176" y="145"/>
                      <a:pt x="176" y="145"/>
                    </a:cubicBezTo>
                    <a:cubicBezTo>
                      <a:pt x="151" y="159"/>
                      <a:pt x="124" y="171"/>
                      <a:pt x="96" y="179"/>
                    </a:cubicBezTo>
                    <a:cubicBezTo>
                      <a:pt x="66" y="188"/>
                      <a:pt x="34" y="193"/>
                      <a:pt x="2" y="193"/>
                    </a:cubicBezTo>
                    <a:cubicBezTo>
                      <a:pt x="1" y="193"/>
                      <a:pt x="1" y="193"/>
                      <a:pt x="0" y="19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120" y="9"/>
                      <a:pt x="120" y="9"/>
                      <a:pt x="120" y="9"/>
                    </a:cubicBezTo>
                    <a:cubicBezTo>
                      <a:pt x="152" y="11"/>
                      <a:pt x="152" y="11"/>
                      <a:pt x="152" y="11"/>
                    </a:cubicBezTo>
                    <a:cubicBezTo>
                      <a:pt x="164" y="12"/>
                      <a:pt x="164" y="12"/>
                      <a:pt x="164" y="12"/>
                    </a:cubicBezTo>
                    <a:lnTo>
                      <a:pt x="192" y="14"/>
                    </a:lnTo>
                    <a:close/>
                  </a:path>
                </a:pathLst>
              </a:custGeom>
              <a:solidFill>
                <a:srgbClr val="0066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72" name="Freeform 180">
                <a:extLst>
                  <a:ext uri="{FF2B5EF4-FFF2-40B4-BE49-F238E27FC236}">
                    <a16:creationId xmlns:a16="http://schemas.microsoft.com/office/drawing/2014/main" id="{7C19FCF6-8BD4-4567-8C59-84C0D047ED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4" y="1572"/>
                <a:ext cx="75" cy="122"/>
              </a:xfrm>
              <a:custGeom>
                <a:avLst/>
                <a:gdLst>
                  <a:gd name="T0" fmla="*/ 101 w 102"/>
                  <a:gd name="T1" fmla="*/ 54 h 164"/>
                  <a:gd name="T2" fmla="*/ 99 w 102"/>
                  <a:gd name="T3" fmla="*/ 65 h 164"/>
                  <a:gd name="T4" fmla="*/ 95 w 102"/>
                  <a:gd name="T5" fmla="*/ 85 h 164"/>
                  <a:gd name="T6" fmla="*/ 94 w 102"/>
                  <a:gd name="T7" fmla="*/ 90 h 164"/>
                  <a:gd name="T8" fmla="*/ 93 w 102"/>
                  <a:gd name="T9" fmla="*/ 95 h 164"/>
                  <a:gd name="T10" fmla="*/ 82 w 102"/>
                  <a:gd name="T11" fmla="*/ 164 h 164"/>
                  <a:gd name="T12" fmla="*/ 73 w 102"/>
                  <a:gd name="T13" fmla="*/ 159 h 164"/>
                  <a:gd name="T14" fmla="*/ 0 w 102"/>
                  <a:gd name="T15" fmla="*/ 102 h 164"/>
                  <a:gd name="T16" fmla="*/ 3 w 102"/>
                  <a:gd name="T17" fmla="*/ 83 h 164"/>
                  <a:gd name="T18" fmla="*/ 4 w 102"/>
                  <a:gd name="T19" fmla="*/ 79 h 164"/>
                  <a:gd name="T20" fmla="*/ 11 w 102"/>
                  <a:gd name="T21" fmla="*/ 40 h 164"/>
                  <a:gd name="T22" fmla="*/ 11 w 102"/>
                  <a:gd name="T23" fmla="*/ 39 h 164"/>
                  <a:gd name="T24" fmla="*/ 39 w 102"/>
                  <a:gd name="T25" fmla="*/ 4 h 164"/>
                  <a:gd name="T26" fmla="*/ 63 w 102"/>
                  <a:gd name="T27" fmla="*/ 2 h 164"/>
                  <a:gd name="T28" fmla="*/ 77 w 102"/>
                  <a:gd name="T29" fmla="*/ 6 h 164"/>
                  <a:gd name="T30" fmla="*/ 91 w 102"/>
                  <a:gd name="T31" fmla="*/ 19 h 164"/>
                  <a:gd name="T32" fmla="*/ 97 w 102"/>
                  <a:gd name="T33" fmla="*/ 27 h 164"/>
                  <a:gd name="T34" fmla="*/ 101 w 102"/>
                  <a:gd name="T35" fmla="*/ 5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2" h="164">
                    <a:moveTo>
                      <a:pt x="101" y="54"/>
                    </a:moveTo>
                    <a:cubicBezTo>
                      <a:pt x="100" y="58"/>
                      <a:pt x="99" y="61"/>
                      <a:pt x="99" y="65"/>
                    </a:cubicBezTo>
                    <a:cubicBezTo>
                      <a:pt x="98" y="72"/>
                      <a:pt x="96" y="78"/>
                      <a:pt x="95" y="85"/>
                    </a:cubicBezTo>
                    <a:cubicBezTo>
                      <a:pt x="95" y="87"/>
                      <a:pt x="95" y="89"/>
                      <a:pt x="94" y="90"/>
                    </a:cubicBezTo>
                    <a:cubicBezTo>
                      <a:pt x="94" y="92"/>
                      <a:pt x="94" y="94"/>
                      <a:pt x="93" y="95"/>
                    </a:cubicBezTo>
                    <a:cubicBezTo>
                      <a:pt x="90" y="116"/>
                      <a:pt x="86" y="139"/>
                      <a:pt x="82" y="164"/>
                    </a:cubicBezTo>
                    <a:cubicBezTo>
                      <a:pt x="79" y="163"/>
                      <a:pt x="76" y="161"/>
                      <a:pt x="73" y="159"/>
                    </a:cubicBezTo>
                    <a:cubicBezTo>
                      <a:pt x="46" y="143"/>
                      <a:pt x="21" y="124"/>
                      <a:pt x="0" y="102"/>
                    </a:cubicBezTo>
                    <a:cubicBezTo>
                      <a:pt x="1" y="96"/>
                      <a:pt x="2" y="90"/>
                      <a:pt x="3" y="83"/>
                    </a:cubicBezTo>
                    <a:cubicBezTo>
                      <a:pt x="3" y="82"/>
                      <a:pt x="3" y="81"/>
                      <a:pt x="4" y="79"/>
                    </a:cubicBezTo>
                    <a:cubicBezTo>
                      <a:pt x="6" y="65"/>
                      <a:pt x="9" y="52"/>
                      <a:pt x="11" y="40"/>
                    </a:cubicBezTo>
                    <a:cubicBezTo>
                      <a:pt x="11" y="40"/>
                      <a:pt x="11" y="40"/>
                      <a:pt x="11" y="39"/>
                    </a:cubicBezTo>
                    <a:cubicBezTo>
                      <a:pt x="14" y="23"/>
                      <a:pt x="25" y="10"/>
                      <a:pt x="39" y="4"/>
                    </a:cubicBezTo>
                    <a:cubicBezTo>
                      <a:pt x="47" y="1"/>
                      <a:pt x="55" y="0"/>
                      <a:pt x="63" y="2"/>
                    </a:cubicBezTo>
                    <a:cubicBezTo>
                      <a:pt x="68" y="3"/>
                      <a:pt x="73" y="4"/>
                      <a:pt x="77" y="6"/>
                    </a:cubicBezTo>
                    <a:cubicBezTo>
                      <a:pt x="83" y="9"/>
                      <a:pt x="88" y="14"/>
                      <a:pt x="91" y="19"/>
                    </a:cubicBezTo>
                    <a:cubicBezTo>
                      <a:pt x="93" y="21"/>
                      <a:pt x="95" y="24"/>
                      <a:pt x="97" y="27"/>
                    </a:cubicBezTo>
                    <a:cubicBezTo>
                      <a:pt x="101" y="35"/>
                      <a:pt x="102" y="45"/>
                      <a:pt x="101" y="54"/>
                    </a:cubicBezTo>
                    <a:close/>
                  </a:path>
                </a:pathLst>
              </a:custGeom>
              <a:solidFill>
                <a:srgbClr val="F9CC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73" name="Freeform 181">
                <a:extLst>
                  <a:ext uri="{FF2B5EF4-FFF2-40B4-BE49-F238E27FC236}">
                    <a16:creationId xmlns:a16="http://schemas.microsoft.com/office/drawing/2014/main" id="{67F5D575-33DA-4C49-AC97-DF2D9555F1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6" y="1600"/>
                <a:ext cx="80" cy="96"/>
              </a:xfrm>
              <a:custGeom>
                <a:avLst/>
                <a:gdLst>
                  <a:gd name="T0" fmla="*/ 109 w 109"/>
                  <a:gd name="T1" fmla="*/ 45 h 129"/>
                  <a:gd name="T2" fmla="*/ 109 w 109"/>
                  <a:gd name="T3" fmla="*/ 46 h 129"/>
                  <a:gd name="T4" fmla="*/ 97 w 109"/>
                  <a:gd name="T5" fmla="*/ 129 h 129"/>
                  <a:gd name="T6" fmla="*/ 92 w 109"/>
                  <a:gd name="T7" fmla="*/ 126 h 129"/>
                  <a:gd name="T8" fmla="*/ 83 w 109"/>
                  <a:gd name="T9" fmla="*/ 121 h 129"/>
                  <a:gd name="T10" fmla="*/ 10 w 109"/>
                  <a:gd name="T11" fmla="*/ 64 h 129"/>
                  <a:gd name="T12" fmla="*/ 0 w 109"/>
                  <a:gd name="T13" fmla="*/ 54 h 129"/>
                  <a:gd name="T14" fmla="*/ 5 w 109"/>
                  <a:gd name="T15" fmla="*/ 20 h 129"/>
                  <a:gd name="T16" fmla="*/ 5 w 109"/>
                  <a:gd name="T17" fmla="*/ 20 h 129"/>
                  <a:gd name="T18" fmla="*/ 8 w 109"/>
                  <a:gd name="T19" fmla="*/ 0 h 129"/>
                  <a:gd name="T20" fmla="*/ 21 w 109"/>
                  <a:gd name="T21" fmla="*/ 2 h 129"/>
                  <a:gd name="T22" fmla="*/ 66 w 109"/>
                  <a:gd name="T23" fmla="*/ 10 h 129"/>
                  <a:gd name="T24" fmla="*/ 77 w 109"/>
                  <a:gd name="T25" fmla="*/ 12 h 129"/>
                  <a:gd name="T26" fmla="*/ 107 w 109"/>
                  <a:gd name="T27" fmla="*/ 17 h 129"/>
                  <a:gd name="T28" fmla="*/ 109 w 109"/>
                  <a:gd name="T29" fmla="*/ 27 h 129"/>
                  <a:gd name="T30" fmla="*/ 109 w 109"/>
                  <a:gd name="T31" fmla="*/ 4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9" h="129">
                    <a:moveTo>
                      <a:pt x="109" y="45"/>
                    </a:moveTo>
                    <a:cubicBezTo>
                      <a:pt x="109" y="46"/>
                      <a:pt x="109" y="46"/>
                      <a:pt x="109" y="46"/>
                    </a:cubicBezTo>
                    <a:cubicBezTo>
                      <a:pt x="109" y="71"/>
                      <a:pt x="104" y="101"/>
                      <a:pt x="97" y="129"/>
                    </a:cubicBezTo>
                    <a:cubicBezTo>
                      <a:pt x="95" y="128"/>
                      <a:pt x="93" y="127"/>
                      <a:pt x="92" y="126"/>
                    </a:cubicBezTo>
                    <a:cubicBezTo>
                      <a:pt x="89" y="125"/>
                      <a:pt x="86" y="123"/>
                      <a:pt x="83" y="121"/>
                    </a:cubicBezTo>
                    <a:cubicBezTo>
                      <a:pt x="56" y="105"/>
                      <a:pt x="31" y="86"/>
                      <a:pt x="10" y="64"/>
                    </a:cubicBezTo>
                    <a:cubicBezTo>
                      <a:pt x="6" y="61"/>
                      <a:pt x="3" y="57"/>
                      <a:pt x="0" y="54"/>
                    </a:cubicBezTo>
                    <a:cubicBezTo>
                      <a:pt x="2" y="42"/>
                      <a:pt x="3" y="30"/>
                      <a:pt x="5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6" y="13"/>
                      <a:pt x="7" y="6"/>
                      <a:pt x="8" y="0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77" y="12"/>
                      <a:pt x="77" y="12"/>
                      <a:pt x="77" y="12"/>
                    </a:cubicBezTo>
                    <a:cubicBezTo>
                      <a:pt x="107" y="17"/>
                      <a:pt x="107" y="17"/>
                      <a:pt x="107" y="17"/>
                    </a:cubicBezTo>
                    <a:cubicBezTo>
                      <a:pt x="108" y="20"/>
                      <a:pt x="108" y="24"/>
                      <a:pt x="109" y="27"/>
                    </a:cubicBezTo>
                    <a:cubicBezTo>
                      <a:pt x="109" y="33"/>
                      <a:pt x="109" y="39"/>
                      <a:pt x="109" y="45"/>
                    </a:cubicBezTo>
                    <a:close/>
                  </a:path>
                </a:pathLst>
              </a:custGeom>
              <a:solidFill>
                <a:srgbClr val="0066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74" name="Freeform 182">
                <a:extLst>
                  <a:ext uri="{FF2B5EF4-FFF2-40B4-BE49-F238E27FC236}">
                    <a16:creationId xmlns:a16="http://schemas.microsoft.com/office/drawing/2014/main" id="{5DDAA17F-6BEB-4AD9-9D7E-8D375E2822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5" y="1567"/>
                <a:ext cx="92" cy="92"/>
              </a:xfrm>
              <a:custGeom>
                <a:avLst/>
                <a:gdLst>
                  <a:gd name="T0" fmla="*/ 116 w 124"/>
                  <a:gd name="T1" fmla="*/ 47 h 124"/>
                  <a:gd name="T2" fmla="*/ 76 w 124"/>
                  <a:gd name="T3" fmla="*/ 116 h 124"/>
                  <a:gd name="T4" fmla="*/ 8 w 124"/>
                  <a:gd name="T5" fmla="*/ 76 h 124"/>
                  <a:gd name="T6" fmla="*/ 48 w 124"/>
                  <a:gd name="T7" fmla="*/ 8 h 124"/>
                  <a:gd name="T8" fmla="*/ 116 w 124"/>
                  <a:gd name="T9" fmla="*/ 47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4">
                    <a:moveTo>
                      <a:pt x="116" y="47"/>
                    </a:moveTo>
                    <a:cubicBezTo>
                      <a:pt x="124" y="77"/>
                      <a:pt x="106" y="108"/>
                      <a:pt x="76" y="116"/>
                    </a:cubicBezTo>
                    <a:cubicBezTo>
                      <a:pt x="47" y="124"/>
                      <a:pt x="16" y="106"/>
                      <a:pt x="8" y="76"/>
                    </a:cubicBezTo>
                    <a:cubicBezTo>
                      <a:pt x="0" y="46"/>
                      <a:pt x="18" y="16"/>
                      <a:pt x="48" y="8"/>
                    </a:cubicBezTo>
                    <a:cubicBezTo>
                      <a:pt x="78" y="0"/>
                      <a:pt x="108" y="17"/>
                      <a:pt x="116" y="47"/>
                    </a:cubicBezTo>
                    <a:close/>
                  </a:path>
                </a:pathLst>
              </a:custGeom>
              <a:solidFill>
                <a:srgbClr val="0066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75" name="Freeform 183">
                <a:extLst>
                  <a:ext uri="{FF2B5EF4-FFF2-40B4-BE49-F238E27FC236}">
                    <a16:creationId xmlns:a16="http://schemas.microsoft.com/office/drawing/2014/main" id="{C54B1883-6393-4B53-B061-EE2FCF7FC9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0" y="1531"/>
                <a:ext cx="98" cy="84"/>
              </a:xfrm>
              <a:custGeom>
                <a:avLst/>
                <a:gdLst>
                  <a:gd name="T0" fmla="*/ 14 w 98"/>
                  <a:gd name="T1" fmla="*/ 18 h 84"/>
                  <a:gd name="T2" fmla="*/ 53 w 98"/>
                  <a:gd name="T3" fmla="*/ 0 h 84"/>
                  <a:gd name="T4" fmla="*/ 98 w 98"/>
                  <a:gd name="T5" fmla="*/ 41 h 84"/>
                  <a:gd name="T6" fmla="*/ 73 w 98"/>
                  <a:gd name="T7" fmla="*/ 81 h 84"/>
                  <a:gd name="T8" fmla="*/ 0 w 98"/>
                  <a:gd name="T9" fmla="*/ 84 h 84"/>
                  <a:gd name="T10" fmla="*/ 14 w 98"/>
                  <a:gd name="T11" fmla="*/ 1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" h="84">
                    <a:moveTo>
                      <a:pt x="14" y="18"/>
                    </a:moveTo>
                    <a:lnTo>
                      <a:pt x="53" y="0"/>
                    </a:lnTo>
                    <a:lnTo>
                      <a:pt x="98" y="41"/>
                    </a:lnTo>
                    <a:lnTo>
                      <a:pt x="73" y="81"/>
                    </a:lnTo>
                    <a:lnTo>
                      <a:pt x="0" y="84"/>
                    </a:lnTo>
                    <a:lnTo>
                      <a:pt x="14" y="18"/>
                    </a:lnTo>
                    <a:close/>
                  </a:path>
                </a:pathLst>
              </a:custGeom>
              <a:solidFill>
                <a:srgbClr val="00B1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76" name="Freeform 184">
                <a:extLst>
                  <a:ext uri="{FF2B5EF4-FFF2-40B4-BE49-F238E27FC236}">
                    <a16:creationId xmlns:a16="http://schemas.microsoft.com/office/drawing/2014/main" id="{CCD7B05C-D9E9-4275-811F-C34CECB478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40" y="1517"/>
                <a:ext cx="187" cy="46"/>
              </a:xfrm>
              <a:custGeom>
                <a:avLst/>
                <a:gdLst>
                  <a:gd name="T0" fmla="*/ 66 w 254"/>
                  <a:gd name="T1" fmla="*/ 4 h 63"/>
                  <a:gd name="T2" fmla="*/ 62 w 254"/>
                  <a:gd name="T3" fmla="*/ 4 h 63"/>
                  <a:gd name="T4" fmla="*/ 62 w 254"/>
                  <a:gd name="T5" fmla="*/ 4 h 63"/>
                  <a:gd name="T6" fmla="*/ 0 w 254"/>
                  <a:gd name="T7" fmla="*/ 34 h 63"/>
                  <a:gd name="T8" fmla="*/ 126 w 254"/>
                  <a:gd name="T9" fmla="*/ 63 h 63"/>
                  <a:gd name="T10" fmla="*/ 254 w 254"/>
                  <a:gd name="T11" fmla="*/ 36 h 63"/>
                  <a:gd name="T12" fmla="*/ 175 w 254"/>
                  <a:gd name="T13" fmla="*/ 0 h 63"/>
                  <a:gd name="T14" fmla="*/ 66 w 254"/>
                  <a:gd name="T15" fmla="*/ 4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4" h="63">
                    <a:moveTo>
                      <a:pt x="66" y="4"/>
                    </a:moveTo>
                    <a:cubicBezTo>
                      <a:pt x="65" y="4"/>
                      <a:pt x="63" y="4"/>
                      <a:pt x="62" y="4"/>
                    </a:cubicBezTo>
                    <a:cubicBezTo>
                      <a:pt x="62" y="4"/>
                      <a:pt x="62" y="4"/>
                      <a:pt x="62" y="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93" y="63"/>
                      <a:pt x="126" y="63"/>
                    </a:cubicBezTo>
                    <a:cubicBezTo>
                      <a:pt x="158" y="63"/>
                      <a:pt x="254" y="36"/>
                      <a:pt x="254" y="36"/>
                    </a:cubicBezTo>
                    <a:cubicBezTo>
                      <a:pt x="175" y="0"/>
                      <a:pt x="175" y="0"/>
                      <a:pt x="175" y="0"/>
                    </a:cubicBezTo>
                    <a:cubicBezTo>
                      <a:pt x="134" y="0"/>
                      <a:pt x="108" y="4"/>
                      <a:pt x="66" y="4"/>
                    </a:cubicBezTo>
                    <a:close/>
                  </a:path>
                </a:pathLst>
              </a:custGeom>
              <a:solidFill>
                <a:srgbClr val="D8B1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77" name="Oval 185">
                <a:extLst>
                  <a:ext uri="{FF2B5EF4-FFF2-40B4-BE49-F238E27FC236}">
                    <a16:creationId xmlns:a16="http://schemas.microsoft.com/office/drawing/2014/main" id="{9A24D8DA-77B7-41B7-B596-EB23425CFB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52" y="1419"/>
                <a:ext cx="4" cy="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78" name="Freeform 186">
                <a:extLst>
                  <a:ext uri="{FF2B5EF4-FFF2-40B4-BE49-F238E27FC236}">
                    <a16:creationId xmlns:a16="http://schemas.microsoft.com/office/drawing/2014/main" id="{EB1C962E-8766-4448-B09D-6493C39247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0" y="1543"/>
                <a:ext cx="167" cy="184"/>
              </a:xfrm>
              <a:custGeom>
                <a:avLst/>
                <a:gdLst>
                  <a:gd name="T0" fmla="*/ 227 w 227"/>
                  <a:gd name="T1" fmla="*/ 0 h 247"/>
                  <a:gd name="T2" fmla="*/ 227 w 227"/>
                  <a:gd name="T3" fmla="*/ 0 h 247"/>
                  <a:gd name="T4" fmla="*/ 221 w 227"/>
                  <a:gd name="T5" fmla="*/ 39 h 247"/>
                  <a:gd name="T6" fmla="*/ 218 w 227"/>
                  <a:gd name="T7" fmla="*/ 63 h 247"/>
                  <a:gd name="T8" fmla="*/ 211 w 227"/>
                  <a:gd name="T9" fmla="*/ 114 h 247"/>
                  <a:gd name="T10" fmla="*/ 194 w 227"/>
                  <a:gd name="T11" fmla="*/ 233 h 247"/>
                  <a:gd name="T12" fmla="*/ 100 w 227"/>
                  <a:gd name="T13" fmla="*/ 247 h 247"/>
                  <a:gd name="T14" fmla="*/ 98 w 227"/>
                  <a:gd name="T15" fmla="*/ 247 h 247"/>
                  <a:gd name="T16" fmla="*/ 95 w 227"/>
                  <a:gd name="T17" fmla="*/ 247 h 247"/>
                  <a:gd name="T18" fmla="*/ 17 w 227"/>
                  <a:gd name="T19" fmla="*/ 239 h 247"/>
                  <a:gd name="T20" fmla="*/ 0 w 227"/>
                  <a:gd name="T21" fmla="*/ 123 h 247"/>
                  <a:gd name="T22" fmla="*/ 3 w 227"/>
                  <a:gd name="T23" fmla="*/ 99 h 247"/>
                  <a:gd name="T24" fmla="*/ 8 w 227"/>
                  <a:gd name="T25" fmla="*/ 63 h 247"/>
                  <a:gd name="T26" fmla="*/ 9 w 227"/>
                  <a:gd name="T27" fmla="*/ 61 h 247"/>
                  <a:gd name="T28" fmla="*/ 11 w 227"/>
                  <a:gd name="T29" fmla="*/ 41 h 247"/>
                  <a:gd name="T30" fmla="*/ 16 w 227"/>
                  <a:gd name="T31" fmla="*/ 11 h 247"/>
                  <a:gd name="T32" fmla="*/ 18 w 227"/>
                  <a:gd name="T33" fmla="*/ 11 h 247"/>
                  <a:gd name="T34" fmla="*/ 38 w 227"/>
                  <a:gd name="T35" fmla="*/ 14 h 247"/>
                  <a:gd name="T36" fmla="*/ 41 w 227"/>
                  <a:gd name="T37" fmla="*/ 14 h 247"/>
                  <a:gd name="T38" fmla="*/ 45 w 227"/>
                  <a:gd name="T39" fmla="*/ 14 h 247"/>
                  <a:gd name="T40" fmla="*/ 79 w 227"/>
                  <a:gd name="T41" fmla="*/ 17 h 247"/>
                  <a:gd name="T42" fmla="*/ 121 w 227"/>
                  <a:gd name="T43" fmla="*/ 17 h 247"/>
                  <a:gd name="T44" fmla="*/ 136 w 227"/>
                  <a:gd name="T45" fmla="*/ 17 h 247"/>
                  <a:gd name="T46" fmla="*/ 188 w 227"/>
                  <a:gd name="T47" fmla="*/ 10 h 247"/>
                  <a:gd name="T48" fmla="*/ 188 w 227"/>
                  <a:gd name="T49" fmla="*/ 10 h 247"/>
                  <a:gd name="T50" fmla="*/ 226 w 227"/>
                  <a:gd name="T51" fmla="*/ 0 h 247"/>
                  <a:gd name="T52" fmla="*/ 226 w 227"/>
                  <a:gd name="T53" fmla="*/ 0 h 247"/>
                  <a:gd name="T54" fmla="*/ 227 w 227"/>
                  <a:gd name="T55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7" h="247">
                    <a:moveTo>
                      <a:pt x="227" y="0"/>
                    </a:moveTo>
                    <a:cubicBezTo>
                      <a:pt x="227" y="0"/>
                      <a:pt x="227" y="0"/>
                      <a:pt x="227" y="0"/>
                    </a:cubicBezTo>
                    <a:cubicBezTo>
                      <a:pt x="221" y="39"/>
                      <a:pt x="221" y="39"/>
                      <a:pt x="221" y="39"/>
                    </a:cubicBezTo>
                    <a:cubicBezTo>
                      <a:pt x="218" y="63"/>
                      <a:pt x="218" y="63"/>
                      <a:pt x="218" y="63"/>
                    </a:cubicBezTo>
                    <a:cubicBezTo>
                      <a:pt x="211" y="114"/>
                      <a:pt x="211" y="114"/>
                      <a:pt x="211" y="114"/>
                    </a:cubicBezTo>
                    <a:cubicBezTo>
                      <a:pt x="194" y="233"/>
                      <a:pt x="194" y="233"/>
                      <a:pt x="194" y="233"/>
                    </a:cubicBezTo>
                    <a:cubicBezTo>
                      <a:pt x="164" y="242"/>
                      <a:pt x="132" y="247"/>
                      <a:pt x="100" y="247"/>
                    </a:cubicBezTo>
                    <a:cubicBezTo>
                      <a:pt x="99" y="247"/>
                      <a:pt x="99" y="247"/>
                      <a:pt x="98" y="247"/>
                    </a:cubicBezTo>
                    <a:cubicBezTo>
                      <a:pt x="97" y="247"/>
                      <a:pt x="96" y="247"/>
                      <a:pt x="95" y="247"/>
                    </a:cubicBezTo>
                    <a:cubicBezTo>
                      <a:pt x="68" y="247"/>
                      <a:pt x="42" y="244"/>
                      <a:pt x="17" y="239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3" y="99"/>
                      <a:pt x="3" y="99"/>
                      <a:pt x="3" y="99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1"/>
                      <a:pt x="17" y="11"/>
                      <a:pt x="18" y="11"/>
                    </a:cubicBezTo>
                    <a:cubicBezTo>
                      <a:pt x="21" y="11"/>
                      <a:pt x="29" y="13"/>
                      <a:pt x="38" y="14"/>
                    </a:cubicBezTo>
                    <a:cubicBezTo>
                      <a:pt x="39" y="14"/>
                      <a:pt x="40" y="14"/>
                      <a:pt x="41" y="14"/>
                    </a:cubicBezTo>
                    <a:cubicBezTo>
                      <a:pt x="42" y="14"/>
                      <a:pt x="44" y="14"/>
                      <a:pt x="45" y="14"/>
                    </a:cubicBezTo>
                    <a:cubicBezTo>
                      <a:pt x="55" y="15"/>
                      <a:pt x="66" y="16"/>
                      <a:pt x="79" y="17"/>
                    </a:cubicBezTo>
                    <a:cubicBezTo>
                      <a:pt x="92" y="17"/>
                      <a:pt x="106" y="18"/>
                      <a:pt x="121" y="17"/>
                    </a:cubicBezTo>
                    <a:cubicBezTo>
                      <a:pt x="126" y="17"/>
                      <a:pt x="131" y="17"/>
                      <a:pt x="136" y="17"/>
                    </a:cubicBezTo>
                    <a:cubicBezTo>
                      <a:pt x="153" y="16"/>
                      <a:pt x="171" y="13"/>
                      <a:pt x="188" y="10"/>
                    </a:cubicBezTo>
                    <a:cubicBezTo>
                      <a:pt x="188" y="10"/>
                      <a:pt x="188" y="10"/>
                      <a:pt x="188" y="10"/>
                    </a:cubicBezTo>
                    <a:cubicBezTo>
                      <a:pt x="201" y="7"/>
                      <a:pt x="214" y="4"/>
                      <a:pt x="226" y="0"/>
                    </a:cubicBezTo>
                    <a:cubicBezTo>
                      <a:pt x="226" y="0"/>
                      <a:pt x="226" y="0"/>
                      <a:pt x="226" y="0"/>
                    </a:cubicBezTo>
                    <a:cubicBezTo>
                      <a:pt x="227" y="0"/>
                      <a:pt x="227" y="0"/>
                      <a:pt x="227" y="0"/>
                    </a:cubicBezTo>
                    <a:close/>
                  </a:path>
                </a:pathLst>
              </a:custGeom>
              <a:solidFill>
                <a:srgbClr val="0066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79" name="Freeform 187">
                <a:extLst>
                  <a:ext uri="{FF2B5EF4-FFF2-40B4-BE49-F238E27FC236}">
                    <a16:creationId xmlns:a16="http://schemas.microsoft.com/office/drawing/2014/main" id="{E6729793-28DB-49F6-8B80-52DFD086B7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30" y="1288"/>
                <a:ext cx="78" cy="91"/>
              </a:xfrm>
              <a:custGeom>
                <a:avLst/>
                <a:gdLst>
                  <a:gd name="T0" fmla="*/ 6 w 106"/>
                  <a:gd name="T1" fmla="*/ 37 h 123"/>
                  <a:gd name="T2" fmla="*/ 84 w 106"/>
                  <a:gd name="T3" fmla="*/ 104 h 123"/>
                  <a:gd name="T4" fmla="*/ 86 w 106"/>
                  <a:gd name="T5" fmla="*/ 120 h 123"/>
                  <a:gd name="T6" fmla="*/ 104 w 106"/>
                  <a:gd name="T7" fmla="*/ 100 h 123"/>
                  <a:gd name="T8" fmla="*/ 106 w 106"/>
                  <a:gd name="T9" fmla="*/ 103 h 123"/>
                  <a:gd name="T10" fmla="*/ 7 w 106"/>
                  <a:gd name="T11" fmla="*/ 0 h 123"/>
                  <a:gd name="T12" fmla="*/ 0 w 106"/>
                  <a:gd name="T13" fmla="*/ 7 h 123"/>
                  <a:gd name="T14" fmla="*/ 0 w 106"/>
                  <a:gd name="T15" fmla="*/ 25 h 123"/>
                  <a:gd name="T16" fmla="*/ 6 w 106"/>
                  <a:gd name="T17" fmla="*/ 37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" h="123">
                    <a:moveTo>
                      <a:pt x="6" y="37"/>
                    </a:moveTo>
                    <a:cubicBezTo>
                      <a:pt x="26" y="40"/>
                      <a:pt x="50" y="40"/>
                      <a:pt x="84" y="104"/>
                    </a:cubicBezTo>
                    <a:cubicBezTo>
                      <a:pt x="86" y="108"/>
                      <a:pt x="83" y="123"/>
                      <a:pt x="86" y="120"/>
                    </a:cubicBezTo>
                    <a:cubicBezTo>
                      <a:pt x="104" y="100"/>
                      <a:pt x="104" y="100"/>
                      <a:pt x="104" y="100"/>
                    </a:cubicBezTo>
                    <a:cubicBezTo>
                      <a:pt x="106" y="99"/>
                      <a:pt x="106" y="105"/>
                      <a:pt x="106" y="103"/>
                    </a:cubicBezTo>
                    <a:cubicBezTo>
                      <a:pt x="105" y="86"/>
                      <a:pt x="100" y="4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8"/>
                      <a:pt x="2" y="36"/>
                      <a:pt x="6" y="3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80" name="Freeform 188">
                <a:extLst>
                  <a:ext uri="{FF2B5EF4-FFF2-40B4-BE49-F238E27FC236}">
                    <a16:creationId xmlns:a16="http://schemas.microsoft.com/office/drawing/2014/main" id="{9BE59277-8B5C-409A-AD41-83C11F2A56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44" y="1288"/>
                <a:ext cx="83" cy="91"/>
              </a:xfrm>
              <a:custGeom>
                <a:avLst/>
                <a:gdLst>
                  <a:gd name="T0" fmla="*/ 108 w 113"/>
                  <a:gd name="T1" fmla="*/ 37 h 123"/>
                  <a:gd name="T2" fmla="*/ 30 w 113"/>
                  <a:gd name="T3" fmla="*/ 119 h 123"/>
                  <a:gd name="T4" fmla="*/ 19 w 113"/>
                  <a:gd name="T5" fmla="*/ 120 h 123"/>
                  <a:gd name="T6" fmla="*/ 1 w 113"/>
                  <a:gd name="T7" fmla="*/ 100 h 123"/>
                  <a:gd name="T8" fmla="*/ 0 w 113"/>
                  <a:gd name="T9" fmla="*/ 103 h 123"/>
                  <a:gd name="T10" fmla="*/ 107 w 113"/>
                  <a:gd name="T11" fmla="*/ 0 h 123"/>
                  <a:gd name="T12" fmla="*/ 113 w 113"/>
                  <a:gd name="T13" fmla="*/ 7 h 123"/>
                  <a:gd name="T14" fmla="*/ 113 w 113"/>
                  <a:gd name="T15" fmla="*/ 25 h 123"/>
                  <a:gd name="T16" fmla="*/ 108 w 113"/>
                  <a:gd name="T17" fmla="*/ 37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3" h="123">
                    <a:moveTo>
                      <a:pt x="108" y="37"/>
                    </a:moveTo>
                    <a:cubicBezTo>
                      <a:pt x="88" y="40"/>
                      <a:pt x="63" y="54"/>
                      <a:pt x="30" y="119"/>
                    </a:cubicBezTo>
                    <a:cubicBezTo>
                      <a:pt x="28" y="123"/>
                      <a:pt x="22" y="123"/>
                      <a:pt x="19" y="120"/>
                    </a:cubicBezTo>
                    <a:cubicBezTo>
                      <a:pt x="1" y="100"/>
                      <a:pt x="1" y="100"/>
                      <a:pt x="1" y="100"/>
                    </a:cubicBezTo>
                    <a:cubicBezTo>
                      <a:pt x="0" y="99"/>
                      <a:pt x="0" y="105"/>
                      <a:pt x="0" y="103"/>
                    </a:cubicBezTo>
                    <a:cubicBezTo>
                      <a:pt x="1" y="86"/>
                      <a:pt x="13" y="4"/>
                      <a:pt x="107" y="0"/>
                    </a:cubicBezTo>
                    <a:cubicBezTo>
                      <a:pt x="110" y="0"/>
                      <a:pt x="113" y="3"/>
                      <a:pt x="113" y="7"/>
                    </a:cubicBezTo>
                    <a:cubicBezTo>
                      <a:pt x="113" y="25"/>
                      <a:pt x="113" y="25"/>
                      <a:pt x="113" y="25"/>
                    </a:cubicBezTo>
                    <a:cubicBezTo>
                      <a:pt x="113" y="28"/>
                      <a:pt x="111" y="36"/>
                      <a:pt x="108" y="3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81" name="Freeform 189">
                <a:extLst>
                  <a:ext uri="{FF2B5EF4-FFF2-40B4-BE49-F238E27FC236}">
                    <a16:creationId xmlns:a16="http://schemas.microsoft.com/office/drawing/2014/main" id="{EA0ACCA2-3C42-412F-9133-CEC53F5684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9" y="1290"/>
                <a:ext cx="136" cy="74"/>
              </a:xfrm>
              <a:custGeom>
                <a:avLst/>
                <a:gdLst>
                  <a:gd name="T0" fmla="*/ 166 w 186"/>
                  <a:gd name="T1" fmla="*/ 100 h 100"/>
                  <a:gd name="T2" fmla="*/ 0 w 186"/>
                  <a:gd name="T3" fmla="*/ 100 h 100"/>
                  <a:gd name="T4" fmla="*/ 0 w 186"/>
                  <a:gd name="T5" fmla="*/ 37 h 100"/>
                  <a:gd name="T6" fmla="*/ 77 w 186"/>
                  <a:gd name="T7" fmla="*/ 1 h 100"/>
                  <a:gd name="T8" fmla="*/ 107 w 186"/>
                  <a:gd name="T9" fmla="*/ 0 h 100"/>
                  <a:gd name="T10" fmla="*/ 168 w 186"/>
                  <a:gd name="T11" fmla="*/ 41 h 100"/>
                  <a:gd name="T12" fmla="*/ 173 w 186"/>
                  <a:gd name="T13" fmla="*/ 68 h 100"/>
                  <a:gd name="T14" fmla="*/ 166 w 186"/>
                  <a:gd name="T15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6" h="100">
                    <a:moveTo>
                      <a:pt x="166" y="100"/>
                    </a:moveTo>
                    <a:cubicBezTo>
                      <a:pt x="0" y="100"/>
                      <a:pt x="0" y="100"/>
                      <a:pt x="0" y="100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68" y="41"/>
                      <a:pt x="168" y="41"/>
                      <a:pt x="168" y="41"/>
                    </a:cubicBezTo>
                    <a:cubicBezTo>
                      <a:pt x="173" y="68"/>
                      <a:pt x="173" y="68"/>
                      <a:pt x="173" y="68"/>
                    </a:cubicBezTo>
                    <a:cubicBezTo>
                      <a:pt x="173" y="86"/>
                      <a:pt x="186" y="100"/>
                      <a:pt x="166" y="10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82" name="Freeform 190">
                <a:extLst>
                  <a:ext uri="{FF2B5EF4-FFF2-40B4-BE49-F238E27FC236}">
                    <a16:creationId xmlns:a16="http://schemas.microsoft.com/office/drawing/2014/main" id="{6E357675-355A-4293-9D4F-665D99E7D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7" y="1496"/>
                <a:ext cx="94" cy="96"/>
              </a:xfrm>
              <a:custGeom>
                <a:avLst/>
                <a:gdLst>
                  <a:gd name="T0" fmla="*/ 127 w 128"/>
                  <a:gd name="T1" fmla="*/ 41 h 130"/>
                  <a:gd name="T2" fmla="*/ 127 w 128"/>
                  <a:gd name="T3" fmla="*/ 11 h 130"/>
                  <a:gd name="T4" fmla="*/ 122 w 128"/>
                  <a:gd name="T5" fmla="*/ 2 h 130"/>
                  <a:gd name="T6" fmla="*/ 118 w 128"/>
                  <a:gd name="T7" fmla="*/ 0 h 130"/>
                  <a:gd name="T8" fmla="*/ 102 w 128"/>
                  <a:gd name="T9" fmla="*/ 4 h 130"/>
                  <a:gd name="T10" fmla="*/ 26 w 128"/>
                  <a:gd name="T11" fmla="*/ 11 h 130"/>
                  <a:gd name="T12" fmla="*/ 21 w 128"/>
                  <a:gd name="T13" fmla="*/ 14 h 130"/>
                  <a:gd name="T14" fmla="*/ 3 w 128"/>
                  <a:gd name="T15" fmla="*/ 99 h 130"/>
                  <a:gd name="T16" fmla="*/ 24 w 128"/>
                  <a:gd name="T17" fmla="*/ 123 h 130"/>
                  <a:gd name="T18" fmla="*/ 123 w 128"/>
                  <a:gd name="T19" fmla="*/ 130 h 130"/>
                  <a:gd name="T20" fmla="*/ 127 w 128"/>
                  <a:gd name="T21" fmla="*/ 125 h 130"/>
                  <a:gd name="T22" fmla="*/ 127 w 128"/>
                  <a:gd name="T23" fmla="*/ 41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8" h="130">
                    <a:moveTo>
                      <a:pt x="127" y="41"/>
                    </a:moveTo>
                    <a:cubicBezTo>
                      <a:pt x="127" y="11"/>
                      <a:pt x="127" y="11"/>
                      <a:pt x="127" y="11"/>
                    </a:cubicBezTo>
                    <a:cubicBezTo>
                      <a:pt x="122" y="2"/>
                      <a:pt x="122" y="2"/>
                      <a:pt x="122" y="2"/>
                    </a:cubicBezTo>
                    <a:cubicBezTo>
                      <a:pt x="121" y="1"/>
                      <a:pt x="119" y="0"/>
                      <a:pt x="118" y="0"/>
                    </a:cubicBezTo>
                    <a:cubicBezTo>
                      <a:pt x="112" y="1"/>
                      <a:pt x="107" y="3"/>
                      <a:pt x="102" y="4"/>
                    </a:cubicBezTo>
                    <a:cubicBezTo>
                      <a:pt x="77" y="10"/>
                      <a:pt x="51" y="15"/>
                      <a:pt x="26" y="11"/>
                    </a:cubicBezTo>
                    <a:cubicBezTo>
                      <a:pt x="24" y="10"/>
                      <a:pt x="22" y="12"/>
                      <a:pt x="21" y="14"/>
                    </a:cubicBezTo>
                    <a:cubicBezTo>
                      <a:pt x="17" y="40"/>
                      <a:pt x="10" y="70"/>
                      <a:pt x="3" y="99"/>
                    </a:cubicBezTo>
                    <a:cubicBezTo>
                      <a:pt x="0" y="112"/>
                      <a:pt x="11" y="122"/>
                      <a:pt x="24" y="123"/>
                    </a:cubicBezTo>
                    <a:cubicBezTo>
                      <a:pt x="123" y="130"/>
                      <a:pt x="123" y="130"/>
                      <a:pt x="123" y="130"/>
                    </a:cubicBezTo>
                    <a:cubicBezTo>
                      <a:pt x="125" y="130"/>
                      <a:pt x="128" y="128"/>
                      <a:pt x="127" y="125"/>
                    </a:cubicBezTo>
                    <a:cubicBezTo>
                      <a:pt x="125" y="97"/>
                      <a:pt x="126" y="69"/>
                      <a:pt x="127" y="4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83" name="Freeform 191">
                <a:extLst>
                  <a:ext uri="{FF2B5EF4-FFF2-40B4-BE49-F238E27FC236}">
                    <a16:creationId xmlns:a16="http://schemas.microsoft.com/office/drawing/2014/main" id="{252A7649-6570-42AB-B8D4-89859208FA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40" y="1302"/>
                <a:ext cx="37" cy="287"/>
              </a:xfrm>
              <a:custGeom>
                <a:avLst/>
                <a:gdLst>
                  <a:gd name="T0" fmla="*/ 5 w 37"/>
                  <a:gd name="T1" fmla="*/ 263 h 287"/>
                  <a:gd name="T2" fmla="*/ 37 w 37"/>
                  <a:gd name="T3" fmla="*/ 0 h 287"/>
                  <a:gd name="T4" fmla="*/ 18 w 37"/>
                  <a:gd name="T5" fmla="*/ 287 h 287"/>
                  <a:gd name="T6" fmla="*/ 0 w 37"/>
                  <a:gd name="T7" fmla="*/ 287 h 287"/>
                  <a:gd name="T8" fmla="*/ 5 w 37"/>
                  <a:gd name="T9" fmla="*/ 263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87">
                    <a:moveTo>
                      <a:pt x="5" y="263"/>
                    </a:moveTo>
                    <a:lnTo>
                      <a:pt x="37" y="0"/>
                    </a:lnTo>
                    <a:lnTo>
                      <a:pt x="18" y="287"/>
                    </a:lnTo>
                    <a:lnTo>
                      <a:pt x="0" y="287"/>
                    </a:lnTo>
                    <a:lnTo>
                      <a:pt x="5" y="263"/>
                    </a:lnTo>
                    <a:close/>
                  </a:path>
                </a:pathLst>
              </a:cu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84" name="Freeform 192">
                <a:extLst>
                  <a:ext uri="{FF2B5EF4-FFF2-40B4-BE49-F238E27FC236}">
                    <a16:creationId xmlns:a16="http://schemas.microsoft.com/office/drawing/2014/main" id="{4FA348A9-5B08-4239-A4B0-E9D5F8FEA9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0" y="1358"/>
                <a:ext cx="131" cy="132"/>
              </a:xfrm>
              <a:custGeom>
                <a:avLst/>
                <a:gdLst>
                  <a:gd name="T0" fmla="*/ 52 w 178"/>
                  <a:gd name="T1" fmla="*/ 177 h 177"/>
                  <a:gd name="T2" fmla="*/ 136 w 178"/>
                  <a:gd name="T3" fmla="*/ 176 h 177"/>
                  <a:gd name="T4" fmla="*/ 178 w 178"/>
                  <a:gd name="T5" fmla="*/ 75 h 177"/>
                  <a:gd name="T6" fmla="*/ 178 w 178"/>
                  <a:gd name="T7" fmla="*/ 0 h 177"/>
                  <a:gd name="T8" fmla="*/ 0 w 178"/>
                  <a:gd name="T9" fmla="*/ 0 h 177"/>
                  <a:gd name="T10" fmla="*/ 0 w 178"/>
                  <a:gd name="T11" fmla="*/ 75 h 177"/>
                  <a:gd name="T12" fmla="*/ 52 w 178"/>
                  <a:gd name="T13" fmla="*/ 17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8" h="177">
                    <a:moveTo>
                      <a:pt x="52" y="177"/>
                    </a:moveTo>
                    <a:cubicBezTo>
                      <a:pt x="136" y="176"/>
                      <a:pt x="136" y="176"/>
                      <a:pt x="136" y="176"/>
                    </a:cubicBezTo>
                    <a:cubicBezTo>
                      <a:pt x="170" y="161"/>
                      <a:pt x="178" y="121"/>
                      <a:pt x="178" y="75"/>
                    </a:cubicBezTo>
                    <a:cubicBezTo>
                      <a:pt x="178" y="0"/>
                      <a:pt x="178" y="0"/>
                      <a:pt x="17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122"/>
                      <a:pt x="16" y="162"/>
                      <a:pt x="52" y="177"/>
                    </a:cubicBezTo>
                    <a:close/>
                  </a:path>
                </a:pathLst>
              </a:custGeom>
              <a:solidFill>
                <a:srgbClr val="D8B1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85" name="Oval 193">
                <a:extLst>
                  <a:ext uri="{FF2B5EF4-FFF2-40B4-BE49-F238E27FC236}">
                    <a16:creationId xmlns:a16="http://schemas.microsoft.com/office/drawing/2014/main" id="{24F8B92E-CC00-411B-A2DD-4FF385362F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1" y="1393"/>
                <a:ext cx="11" cy="1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86" name="Freeform 194">
                <a:extLst>
                  <a:ext uri="{FF2B5EF4-FFF2-40B4-BE49-F238E27FC236}">
                    <a16:creationId xmlns:a16="http://schemas.microsoft.com/office/drawing/2014/main" id="{7200545C-FD33-47D9-BF18-930E61ACC8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51" y="1393"/>
                <a:ext cx="11" cy="11"/>
              </a:xfrm>
              <a:custGeom>
                <a:avLst/>
                <a:gdLst>
                  <a:gd name="T0" fmla="*/ 8 w 15"/>
                  <a:gd name="T1" fmla="*/ 14 h 14"/>
                  <a:gd name="T2" fmla="*/ 15 w 15"/>
                  <a:gd name="T3" fmla="*/ 7 h 14"/>
                  <a:gd name="T4" fmla="*/ 7 w 15"/>
                  <a:gd name="T5" fmla="*/ 0 h 14"/>
                  <a:gd name="T6" fmla="*/ 0 w 15"/>
                  <a:gd name="T7" fmla="*/ 7 h 14"/>
                  <a:gd name="T8" fmla="*/ 8 w 15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4">
                    <a:moveTo>
                      <a:pt x="8" y="14"/>
                    </a:moveTo>
                    <a:cubicBezTo>
                      <a:pt x="12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8" y="1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87" name="Freeform 195">
                <a:extLst>
                  <a:ext uri="{FF2B5EF4-FFF2-40B4-BE49-F238E27FC236}">
                    <a16:creationId xmlns:a16="http://schemas.microsoft.com/office/drawing/2014/main" id="{CEA53455-2D4E-4251-9251-0FCA93CAE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1" y="1484"/>
                <a:ext cx="78" cy="65"/>
              </a:xfrm>
              <a:custGeom>
                <a:avLst/>
                <a:gdLst>
                  <a:gd name="T0" fmla="*/ 53 w 107"/>
                  <a:gd name="T1" fmla="*/ 88 h 88"/>
                  <a:gd name="T2" fmla="*/ 0 w 107"/>
                  <a:gd name="T3" fmla="*/ 40 h 88"/>
                  <a:gd name="T4" fmla="*/ 0 w 107"/>
                  <a:gd name="T5" fmla="*/ 1 h 88"/>
                  <a:gd name="T6" fmla="*/ 107 w 107"/>
                  <a:gd name="T7" fmla="*/ 0 h 88"/>
                  <a:gd name="T8" fmla="*/ 107 w 107"/>
                  <a:gd name="T9" fmla="*/ 39 h 88"/>
                  <a:gd name="T10" fmla="*/ 53 w 107"/>
                  <a:gd name="T11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7" h="88">
                    <a:moveTo>
                      <a:pt x="53" y="88"/>
                    </a:moveTo>
                    <a:cubicBezTo>
                      <a:pt x="24" y="88"/>
                      <a:pt x="0" y="70"/>
                      <a:pt x="0" y="4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07" y="39"/>
                      <a:pt x="107" y="39"/>
                      <a:pt x="107" y="39"/>
                    </a:cubicBezTo>
                    <a:cubicBezTo>
                      <a:pt x="107" y="69"/>
                      <a:pt x="83" y="88"/>
                      <a:pt x="53" y="88"/>
                    </a:cubicBezTo>
                    <a:close/>
                  </a:path>
                </a:pathLst>
              </a:custGeom>
              <a:solidFill>
                <a:srgbClr val="D8B1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88" name="Freeform 196">
                <a:extLst>
                  <a:ext uri="{FF2B5EF4-FFF2-40B4-BE49-F238E27FC236}">
                    <a16:creationId xmlns:a16="http://schemas.microsoft.com/office/drawing/2014/main" id="{E818DE51-2F2A-4115-93C0-0D0C6AF27C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1" y="1484"/>
                <a:ext cx="78" cy="29"/>
              </a:xfrm>
              <a:custGeom>
                <a:avLst/>
                <a:gdLst>
                  <a:gd name="T0" fmla="*/ 0 w 107"/>
                  <a:gd name="T1" fmla="*/ 11 h 39"/>
                  <a:gd name="T2" fmla="*/ 49 w 107"/>
                  <a:gd name="T3" fmla="*/ 39 h 39"/>
                  <a:gd name="T4" fmla="*/ 51 w 107"/>
                  <a:gd name="T5" fmla="*/ 39 h 39"/>
                  <a:gd name="T6" fmla="*/ 51 w 107"/>
                  <a:gd name="T7" fmla="*/ 39 h 39"/>
                  <a:gd name="T8" fmla="*/ 51 w 107"/>
                  <a:gd name="T9" fmla="*/ 39 h 39"/>
                  <a:gd name="T10" fmla="*/ 53 w 107"/>
                  <a:gd name="T11" fmla="*/ 39 h 39"/>
                  <a:gd name="T12" fmla="*/ 107 w 107"/>
                  <a:gd name="T13" fmla="*/ 9 h 39"/>
                  <a:gd name="T14" fmla="*/ 107 w 107"/>
                  <a:gd name="T15" fmla="*/ 0 h 39"/>
                  <a:gd name="T16" fmla="*/ 53 w 107"/>
                  <a:gd name="T17" fmla="*/ 30 h 39"/>
                  <a:gd name="T18" fmla="*/ 51 w 107"/>
                  <a:gd name="T19" fmla="*/ 30 h 39"/>
                  <a:gd name="T20" fmla="*/ 51 w 107"/>
                  <a:gd name="T21" fmla="*/ 30 h 39"/>
                  <a:gd name="T22" fmla="*/ 51 w 107"/>
                  <a:gd name="T23" fmla="*/ 30 h 39"/>
                  <a:gd name="T24" fmla="*/ 49 w 107"/>
                  <a:gd name="T25" fmla="*/ 30 h 39"/>
                  <a:gd name="T26" fmla="*/ 0 w 107"/>
                  <a:gd name="T27" fmla="*/ 2 h 39"/>
                  <a:gd name="T28" fmla="*/ 0 w 107"/>
                  <a:gd name="T29" fmla="*/ 1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7" h="39">
                    <a:moveTo>
                      <a:pt x="0" y="11"/>
                    </a:moveTo>
                    <a:cubicBezTo>
                      <a:pt x="17" y="26"/>
                      <a:pt x="37" y="38"/>
                      <a:pt x="49" y="39"/>
                    </a:cubicBezTo>
                    <a:cubicBezTo>
                      <a:pt x="50" y="39"/>
                      <a:pt x="51" y="39"/>
                      <a:pt x="51" y="39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2" y="39"/>
                      <a:pt x="52" y="39"/>
                      <a:pt x="53" y="39"/>
                    </a:cubicBezTo>
                    <a:cubicBezTo>
                      <a:pt x="67" y="38"/>
                      <a:pt x="89" y="27"/>
                      <a:pt x="107" y="9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89" y="17"/>
                      <a:pt x="67" y="29"/>
                      <a:pt x="53" y="30"/>
                    </a:cubicBezTo>
                    <a:cubicBezTo>
                      <a:pt x="52" y="30"/>
                      <a:pt x="52" y="30"/>
                      <a:pt x="51" y="30"/>
                    </a:cubicBezTo>
                    <a:cubicBezTo>
                      <a:pt x="51" y="30"/>
                      <a:pt x="51" y="30"/>
                      <a:pt x="51" y="30"/>
                    </a:cubicBezTo>
                    <a:cubicBezTo>
                      <a:pt x="51" y="30"/>
                      <a:pt x="51" y="30"/>
                      <a:pt x="51" y="30"/>
                    </a:cubicBezTo>
                    <a:cubicBezTo>
                      <a:pt x="51" y="30"/>
                      <a:pt x="50" y="30"/>
                      <a:pt x="49" y="30"/>
                    </a:cubicBezTo>
                    <a:cubicBezTo>
                      <a:pt x="36" y="29"/>
                      <a:pt x="17" y="17"/>
                      <a:pt x="0" y="2"/>
                    </a:cubicBez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B89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89" name="Freeform 197">
                <a:extLst>
                  <a:ext uri="{FF2B5EF4-FFF2-40B4-BE49-F238E27FC236}">
                    <a16:creationId xmlns:a16="http://schemas.microsoft.com/office/drawing/2014/main" id="{B3D0AE1B-1768-4BAF-8ED0-07D156D955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45" y="1392"/>
                <a:ext cx="24" cy="56"/>
              </a:xfrm>
              <a:custGeom>
                <a:avLst/>
                <a:gdLst>
                  <a:gd name="T0" fmla="*/ 23 w 32"/>
                  <a:gd name="T1" fmla="*/ 8 h 76"/>
                  <a:gd name="T2" fmla="*/ 11 w 32"/>
                  <a:gd name="T3" fmla="*/ 1 h 76"/>
                  <a:gd name="T4" fmla="*/ 4 w 32"/>
                  <a:gd name="T5" fmla="*/ 22 h 76"/>
                  <a:gd name="T6" fmla="*/ 6 w 32"/>
                  <a:gd name="T7" fmla="*/ 31 h 76"/>
                  <a:gd name="T8" fmla="*/ 9 w 32"/>
                  <a:gd name="T9" fmla="*/ 40 h 76"/>
                  <a:gd name="T10" fmla="*/ 13 w 32"/>
                  <a:gd name="T11" fmla="*/ 50 h 76"/>
                  <a:gd name="T12" fmla="*/ 15 w 32"/>
                  <a:gd name="T13" fmla="*/ 56 h 76"/>
                  <a:gd name="T14" fmla="*/ 17 w 32"/>
                  <a:gd name="T15" fmla="*/ 67 h 76"/>
                  <a:gd name="T16" fmla="*/ 24 w 32"/>
                  <a:gd name="T17" fmla="*/ 76 h 76"/>
                  <a:gd name="T18" fmla="*/ 31 w 32"/>
                  <a:gd name="T19" fmla="*/ 76 h 76"/>
                  <a:gd name="T20" fmla="*/ 32 w 32"/>
                  <a:gd name="T21" fmla="*/ 12 h 76"/>
                  <a:gd name="T22" fmla="*/ 23 w 32"/>
                  <a:gd name="T23" fmla="*/ 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2" h="76">
                    <a:moveTo>
                      <a:pt x="23" y="8"/>
                    </a:moveTo>
                    <a:cubicBezTo>
                      <a:pt x="23" y="8"/>
                      <a:pt x="20" y="0"/>
                      <a:pt x="11" y="1"/>
                    </a:cubicBezTo>
                    <a:cubicBezTo>
                      <a:pt x="11" y="1"/>
                      <a:pt x="0" y="2"/>
                      <a:pt x="4" y="22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15" y="56"/>
                      <a:pt x="18" y="63"/>
                      <a:pt x="17" y="67"/>
                    </a:cubicBezTo>
                    <a:cubicBezTo>
                      <a:pt x="17" y="67"/>
                      <a:pt x="17" y="74"/>
                      <a:pt x="24" y="76"/>
                    </a:cubicBezTo>
                    <a:cubicBezTo>
                      <a:pt x="24" y="76"/>
                      <a:pt x="30" y="76"/>
                      <a:pt x="31" y="76"/>
                    </a:cubicBezTo>
                    <a:cubicBezTo>
                      <a:pt x="31" y="76"/>
                      <a:pt x="30" y="60"/>
                      <a:pt x="32" y="12"/>
                    </a:cubicBezTo>
                    <a:lnTo>
                      <a:pt x="23" y="8"/>
                    </a:lnTo>
                    <a:close/>
                  </a:path>
                </a:pathLst>
              </a:custGeom>
              <a:solidFill>
                <a:srgbClr val="D8B1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90" name="Freeform 198">
                <a:extLst>
                  <a:ext uri="{FF2B5EF4-FFF2-40B4-BE49-F238E27FC236}">
                    <a16:creationId xmlns:a16="http://schemas.microsoft.com/office/drawing/2014/main" id="{E0653562-4D48-4141-9F8F-4DDA0EBC8D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8" y="1441"/>
                <a:ext cx="11" cy="12"/>
              </a:xfrm>
              <a:custGeom>
                <a:avLst/>
                <a:gdLst>
                  <a:gd name="T0" fmla="*/ 8 w 15"/>
                  <a:gd name="T1" fmla="*/ 0 h 16"/>
                  <a:gd name="T2" fmla="*/ 15 w 15"/>
                  <a:gd name="T3" fmla="*/ 8 h 16"/>
                  <a:gd name="T4" fmla="*/ 7 w 15"/>
                  <a:gd name="T5" fmla="*/ 16 h 16"/>
                  <a:gd name="T6" fmla="*/ 0 w 15"/>
                  <a:gd name="T7" fmla="*/ 8 h 16"/>
                  <a:gd name="T8" fmla="*/ 8 w 15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6">
                    <a:moveTo>
                      <a:pt x="8" y="0"/>
                    </a:moveTo>
                    <a:cubicBezTo>
                      <a:pt x="12" y="0"/>
                      <a:pt x="15" y="4"/>
                      <a:pt x="15" y="8"/>
                    </a:cubicBezTo>
                    <a:cubicBezTo>
                      <a:pt x="15" y="12"/>
                      <a:pt x="12" y="16"/>
                      <a:pt x="7" y="16"/>
                    </a:cubicBezTo>
                    <a:cubicBezTo>
                      <a:pt x="3" y="15"/>
                      <a:pt x="0" y="12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  <a:close/>
                  </a:path>
                </a:pathLst>
              </a:custGeom>
              <a:solidFill>
                <a:srgbClr val="5C2D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91" name="Freeform 199">
                <a:extLst>
                  <a:ext uri="{FF2B5EF4-FFF2-40B4-BE49-F238E27FC236}">
                    <a16:creationId xmlns:a16="http://schemas.microsoft.com/office/drawing/2014/main" id="{9EB806EE-D5DA-40B7-8DDD-241B2C2A35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3" y="1440"/>
                <a:ext cx="34" cy="11"/>
              </a:xfrm>
              <a:custGeom>
                <a:avLst/>
                <a:gdLst>
                  <a:gd name="T0" fmla="*/ 46 w 46"/>
                  <a:gd name="T1" fmla="*/ 0 h 15"/>
                  <a:gd name="T2" fmla="*/ 42 w 46"/>
                  <a:gd name="T3" fmla="*/ 6 h 15"/>
                  <a:gd name="T4" fmla="*/ 30 w 46"/>
                  <a:gd name="T5" fmla="*/ 12 h 15"/>
                  <a:gd name="T6" fmla="*/ 23 w 46"/>
                  <a:gd name="T7" fmla="*/ 15 h 15"/>
                  <a:gd name="T8" fmla="*/ 23 w 46"/>
                  <a:gd name="T9" fmla="*/ 15 h 15"/>
                  <a:gd name="T10" fmla="*/ 16 w 46"/>
                  <a:gd name="T11" fmla="*/ 12 h 15"/>
                  <a:gd name="T12" fmla="*/ 4 w 46"/>
                  <a:gd name="T13" fmla="*/ 6 h 15"/>
                  <a:gd name="T14" fmla="*/ 0 w 46"/>
                  <a:gd name="T15" fmla="*/ 0 h 15"/>
                  <a:gd name="T16" fmla="*/ 46 w 46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" h="15">
                    <a:moveTo>
                      <a:pt x="46" y="0"/>
                    </a:moveTo>
                    <a:cubicBezTo>
                      <a:pt x="46" y="3"/>
                      <a:pt x="44" y="5"/>
                      <a:pt x="42" y="6"/>
                    </a:cubicBezTo>
                    <a:cubicBezTo>
                      <a:pt x="37" y="9"/>
                      <a:pt x="32" y="8"/>
                      <a:pt x="30" y="12"/>
                    </a:cubicBezTo>
                    <a:cubicBezTo>
                      <a:pt x="28" y="14"/>
                      <a:pt x="25" y="15"/>
                      <a:pt x="23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0" y="15"/>
                      <a:pt x="18" y="14"/>
                      <a:pt x="16" y="12"/>
                    </a:cubicBezTo>
                    <a:cubicBezTo>
                      <a:pt x="13" y="8"/>
                      <a:pt x="9" y="9"/>
                      <a:pt x="4" y="6"/>
                    </a:cubicBezTo>
                    <a:cubicBezTo>
                      <a:pt x="2" y="5"/>
                      <a:pt x="0" y="3"/>
                      <a:pt x="0" y="0"/>
                    </a:cubicBez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B89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92" name="Freeform 200">
                <a:extLst>
                  <a:ext uri="{FF2B5EF4-FFF2-40B4-BE49-F238E27FC236}">
                    <a16:creationId xmlns:a16="http://schemas.microsoft.com/office/drawing/2014/main" id="{59D59D2D-E8AA-4E48-BEB1-FF42F8A69E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3" y="1399"/>
                <a:ext cx="17" cy="41"/>
              </a:xfrm>
              <a:custGeom>
                <a:avLst/>
                <a:gdLst>
                  <a:gd name="T0" fmla="*/ 0 w 23"/>
                  <a:gd name="T1" fmla="*/ 55 h 55"/>
                  <a:gd name="T2" fmla="*/ 23 w 23"/>
                  <a:gd name="T3" fmla="*/ 55 h 55"/>
                  <a:gd name="T4" fmla="*/ 23 w 23"/>
                  <a:gd name="T5" fmla="*/ 0 h 55"/>
                  <a:gd name="T6" fmla="*/ 16 w 23"/>
                  <a:gd name="T7" fmla="*/ 11 h 55"/>
                  <a:gd name="T8" fmla="*/ 3 w 23"/>
                  <a:gd name="T9" fmla="*/ 50 h 55"/>
                  <a:gd name="T10" fmla="*/ 0 w 23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55">
                    <a:moveTo>
                      <a:pt x="0" y="55"/>
                    </a:moveTo>
                    <a:cubicBezTo>
                      <a:pt x="23" y="55"/>
                      <a:pt x="23" y="55"/>
                      <a:pt x="23" y="55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1" y="0"/>
                      <a:pt x="16" y="0"/>
                      <a:pt x="16" y="11"/>
                    </a:cubicBezTo>
                    <a:cubicBezTo>
                      <a:pt x="16" y="26"/>
                      <a:pt x="8" y="43"/>
                      <a:pt x="3" y="50"/>
                    </a:cubicBezTo>
                    <a:cubicBezTo>
                      <a:pt x="0" y="53"/>
                      <a:pt x="0" y="55"/>
                      <a:pt x="0" y="55"/>
                    </a:cubicBezTo>
                    <a:close/>
                  </a:path>
                </a:pathLst>
              </a:custGeom>
              <a:solidFill>
                <a:srgbClr val="E6CC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93" name="Freeform 201">
                <a:extLst>
                  <a:ext uri="{FF2B5EF4-FFF2-40B4-BE49-F238E27FC236}">
                    <a16:creationId xmlns:a16="http://schemas.microsoft.com/office/drawing/2014/main" id="{83B056CA-B634-45C6-9BAD-9329A53842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8" y="1466"/>
                <a:ext cx="44" cy="9"/>
              </a:xfrm>
              <a:custGeom>
                <a:avLst/>
                <a:gdLst>
                  <a:gd name="T0" fmla="*/ 30 w 60"/>
                  <a:gd name="T1" fmla="*/ 12 h 12"/>
                  <a:gd name="T2" fmla="*/ 3 w 60"/>
                  <a:gd name="T3" fmla="*/ 8 h 12"/>
                  <a:gd name="T4" fmla="*/ 0 w 60"/>
                  <a:gd name="T5" fmla="*/ 4 h 12"/>
                  <a:gd name="T6" fmla="*/ 5 w 60"/>
                  <a:gd name="T7" fmla="*/ 1 h 12"/>
                  <a:gd name="T8" fmla="*/ 55 w 60"/>
                  <a:gd name="T9" fmla="*/ 1 h 12"/>
                  <a:gd name="T10" fmla="*/ 60 w 60"/>
                  <a:gd name="T11" fmla="*/ 4 h 12"/>
                  <a:gd name="T12" fmla="*/ 57 w 60"/>
                  <a:gd name="T13" fmla="*/ 8 h 12"/>
                  <a:gd name="T14" fmla="*/ 30 w 60"/>
                  <a:gd name="T1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12">
                    <a:moveTo>
                      <a:pt x="30" y="12"/>
                    </a:moveTo>
                    <a:cubicBezTo>
                      <a:pt x="22" y="12"/>
                      <a:pt x="13" y="11"/>
                      <a:pt x="3" y="8"/>
                    </a:cubicBezTo>
                    <a:cubicBezTo>
                      <a:pt x="1" y="8"/>
                      <a:pt x="0" y="6"/>
                      <a:pt x="0" y="4"/>
                    </a:cubicBezTo>
                    <a:cubicBezTo>
                      <a:pt x="1" y="2"/>
                      <a:pt x="3" y="0"/>
                      <a:pt x="5" y="1"/>
                    </a:cubicBezTo>
                    <a:cubicBezTo>
                      <a:pt x="24" y="5"/>
                      <a:pt x="36" y="5"/>
                      <a:pt x="55" y="1"/>
                    </a:cubicBezTo>
                    <a:cubicBezTo>
                      <a:pt x="57" y="0"/>
                      <a:pt x="59" y="2"/>
                      <a:pt x="60" y="4"/>
                    </a:cubicBezTo>
                    <a:cubicBezTo>
                      <a:pt x="60" y="6"/>
                      <a:pt x="59" y="8"/>
                      <a:pt x="57" y="8"/>
                    </a:cubicBezTo>
                    <a:cubicBezTo>
                      <a:pt x="47" y="11"/>
                      <a:pt x="38" y="12"/>
                      <a:pt x="30" y="12"/>
                    </a:cubicBezTo>
                    <a:close/>
                  </a:path>
                </a:pathLst>
              </a:custGeom>
              <a:solidFill>
                <a:srgbClr val="A71E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</p:grp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C124E55-2121-4C94-B6D5-745DD46E23D7}"/>
              </a:ext>
            </a:extLst>
          </p:cNvPr>
          <p:cNvGrpSpPr/>
          <p:nvPr/>
        </p:nvGrpSpPr>
        <p:grpSpPr>
          <a:xfrm>
            <a:off x="5333170" y="2970595"/>
            <a:ext cx="1089137" cy="1374968"/>
            <a:chOff x="10846616" y="3265127"/>
            <a:chExt cx="827087" cy="1044146"/>
          </a:xfrm>
        </p:grpSpPr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D259066-ED89-4F8E-AA55-259CC999C56F}"/>
                </a:ext>
              </a:extLst>
            </p:cNvPr>
            <p:cNvSpPr txBox="1"/>
            <p:nvPr/>
          </p:nvSpPr>
          <p:spPr>
            <a:xfrm>
              <a:off x="10889080" y="4222600"/>
              <a:ext cx="741344" cy="86673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 defTabSz="932059">
                <a:lnSpc>
                  <a:spcPct val="90000"/>
                </a:lnSpc>
                <a:spcAft>
                  <a:spcPts val="612"/>
                </a:spcAft>
                <a:defRPr sz="1121" kern="0">
                  <a:latin typeface="Segoe UI"/>
                </a:defRPr>
              </a:lvl1pPr>
            </a:lstStyle>
            <a:p>
              <a:pPr defTabSz="685343">
                <a:spcAft>
                  <a:spcPts val="450"/>
                </a:spcAft>
                <a:defRPr/>
              </a:pPr>
              <a:r>
                <a:rPr lang="en-US" sz="824" dirty="0" err="1">
                  <a:solidFill>
                    <a:srgbClr val="505050"/>
                  </a:solidFill>
                </a:rPr>
                <a:t>Datenwissenschaftler</a:t>
              </a:r>
              <a:endParaRPr lang="en-US" sz="824" dirty="0">
                <a:solidFill>
                  <a:srgbClr val="505050"/>
                </a:solidFill>
              </a:endParaRPr>
            </a:p>
          </p:txBody>
        </p:sp>
        <p:grpSp>
          <p:nvGrpSpPr>
            <p:cNvPr id="134" name="Group 52">
              <a:extLst>
                <a:ext uri="{FF2B5EF4-FFF2-40B4-BE49-F238E27FC236}">
                  <a16:creationId xmlns:a16="http://schemas.microsoft.com/office/drawing/2014/main" id="{46F9C599-B969-4FDA-8EC3-061A72247BD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846616" y="3265127"/>
              <a:ext cx="827087" cy="835025"/>
              <a:chOff x="4915" y="3128"/>
              <a:chExt cx="521" cy="526"/>
            </a:xfrm>
          </p:grpSpPr>
          <p:sp>
            <p:nvSpPr>
              <p:cNvPr id="135" name="AutoShape 51">
                <a:extLst>
                  <a:ext uri="{FF2B5EF4-FFF2-40B4-BE49-F238E27FC236}">
                    <a16:creationId xmlns:a16="http://schemas.microsoft.com/office/drawing/2014/main" id="{6638A895-7F61-4966-B013-7D1BB55C6E4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915" y="3128"/>
                <a:ext cx="521" cy="5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36" name="Oval 53">
                <a:extLst>
                  <a:ext uri="{FF2B5EF4-FFF2-40B4-BE49-F238E27FC236}">
                    <a16:creationId xmlns:a16="http://schemas.microsoft.com/office/drawing/2014/main" id="{19968BEF-1037-4AE1-AE06-E7F8CB2F80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14" y="3127"/>
                <a:ext cx="521" cy="527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37" name="Freeform 54">
                <a:extLst>
                  <a:ext uri="{FF2B5EF4-FFF2-40B4-BE49-F238E27FC236}">
                    <a16:creationId xmlns:a16="http://schemas.microsoft.com/office/drawing/2014/main" id="{D911AFED-2C8B-4AAF-A136-3327F390FC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1" y="3471"/>
                <a:ext cx="169" cy="135"/>
              </a:xfrm>
              <a:custGeom>
                <a:avLst/>
                <a:gdLst>
                  <a:gd name="T0" fmla="*/ 139 w 169"/>
                  <a:gd name="T1" fmla="*/ 135 h 135"/>
                  <a:gd name="T2" fmla="*/ 0 w 169"/>
                  <a:gd name="T3" fmla="*/ 82 h 135"/>
                  <a:gd name="T4" fmla="*/ 31 w 169"/>
                  <a:gd name="T5" fmla="*/ 0 h 135"/>
                  <a:gd name="T6" fmla="*/ 169 w 169"/>
                  <a:gd name="T7" fmla="*/ 54 h 135"/>
                  <a:gd name="T8" fmla="*/ 139 w 169"/>
                  <a:gd name="T9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135">
                    <a:moveTo>
                      <a:pt x="139" y="135"/>
                    </a:moveTo>
                    <a:lnTo>
                      <a:pt x="0" y="82"/>
                    </a:lnTo>
                    <a:lnTo>
                      <a:pt x="31" y="0"/>
                    </a:lnTo>
                    <a:lnTo>
                      <a:pt x="169" y="54"/>
                    </a:lnTo>
                    <a:lnTo>
                      <a:pt x="139" y="1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38" name="Freeform 55">
                <a:extLst>
                  <a:ext uri="{FF2B5EF4-FFF2-40B4-BE49-F238E27FC236}">
                    <a16:creationId xmlns:a16="http://schemas.microsoft.com/office/drawing/2014/main" id="{9D4E643D-CB8D-49E4-8FB4-F463821AB9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0" y="3530"/>
                <a:ext cx="71" cy="86"/>
              </a:xfrm>
              <a:custGeom>
                <a:avLst/>
                <a:gdLst>
                  <a:gd name="T0" fmla="*/ 33 w 97"/>
                  <a:gd name="T1" fmla="*/ 104 h 117"/>
                  <a:gd name="T2" fmla="*/ 33 w 97"/>
                  <a:gd name="T3" fmla="*/ 104 h 117"/>
                  <a:gd name="T4" fmla="*/ 32 w 97"/>
                  <a:gd name="T5" fmla="*/ 104 h 117"/>
                  <a:gd name="T6" fmla="*/ 12 w 97"/>
                  <a:gd name="T7" fmla="*/ 117 h 117"/>
                  <a:gd name="T8" fmla="*/ 9 w 97"/>
                  <a:gd name="T9" fmla="*/ 99 h 117"/>
                  <a:gd name="T10" fmla="*/ 8 w 97"/>
                  <a:gd name="T11" fmla="*/ 95 h 117"/>
                  <a:gd name="T12" fmla="*/ 7 w 97"/>
                  <a:gd name="T13" fmla="*/ 90 h 117"/>
                  <a:gd name="T14" fmla="*/ 2 w 97"/>
                  <a:gd name="T15" fmla="*/ 56 h 117"/>
                  <a:gd name="T16" fmla="*/ 7 w 97"/>
                  <a:gd name="T17" fmla="*/ 25 h 117"/>
                  <a:gd name="T18" fmla="*/ 41 w 97"/>
                  <a:gd name="T19" fmla="*/ 1 h 117"/>
                  <a:gd name="T20" fmla="*/ 65 w 97"/>
                  <a:gd name="T21" fmla="*/ 4 h 117"/>
                  <a:gd name="T22" fmla="*/ 95 w 97"/>
                  <a:gd name="T23" fmla="*/ 40 h 117"/>
                  <a:gd name="T24" fmla="*/ 97 w 97"/>
                  <a:gd name="T25" fmla="*/ 47 h 117"/>
                  <a:gd name="T26" fmla="*/ 33 w 97"/>
                  <a:gd name="T27" fmla="*/ 104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7" h="117">
                    <a:moveTo>
                      <a:pt x="33" y="104"/>
                    </a:moveTo>
                    <a:cubicBezTo>
                      <a:pt x="33" y="104"/>
                      <a:pt x="33" y="104"/>
                      <a:pt x="33" y="104"/>
                    </a:cubicBezTo>
                    <a:cubicBezTo>
                      <a:pt x="32" y="104"/>
                      <a:pt x="32" y="104"/>
                      <a:pt x="32" y="104"/>
                    </a:cubicBezTo>
                    <a:cubicBezTo>
                      <a:pt x="26" y="109"/>
                      <a:pt x="19" y="113"/>
                      <a:pt x="12" y="117"/>
                    </a:cubicBezTo>
                    <a:cubicBezTo>
                      <a:pt x="11" y="111"/>
                      <a:pt x="10" y="105"/>
                      <a:pt x="9" y="99"/>
                    </a:cubicBezTo>
                    <a:cubicBezTo>
                      <a:pt x="9" y="98"/>
                      <a:pt x="9" y="97"/>
                      <a:pt x="8" y="95"/>
                    </a:cubicBezTo>
                    <a:cubicBezTo>
                      <a:pt x="8" y="94"/>
                      <a:pt x="8" y="92"/>
                      <a:pt x="7" y="90"/>
                    </a:cubicBezTo>
                    <a:cubicBezTo>
                      <a:pt x="5" y="78"/>
                      <a:pt x="3" y="66"/>
                      <a:pt x="2" y="56"/>
                    </a:cubicBezTo>
                    <a:cubicBezTo>
                      <a:pt x="0" y="45"/>
                      <a:pt x="2" y="34"/>
                      <a:pt x="7" y="25"/>
                    </a:cubicBezTo>
                    <a:cubicBezTo>
                      <a:pt x="14" y="13"/>
                      <a:pt x="26" y="4"/>
                      <a:pt x="41" y="1"/>
                    </a:cubicBezTo>
                    <a:cubicBezTo>
                      <a:pt x="49" y="0"/>
                      <a:pt x="58" y="1"/>
                      <a:pt x="65" y="4"/>
                    </a:cubicBezTo>
                    <a:cubicBezTo>
                      <a:pt x="81" y="9"/>
                      <a:pt x="93" y="23"/>
                      <a:pt x="95" y="40"/>
                    </a:cubicBezTo>
                    <a:cubicBezTo>
                      <a:pt x="96" y="42"/>
                      <a:pt x="96" y="45"/>
                      <a:pt x="97" y="47"/>
                    </a:cubicBezTo>
                    <a:cubicBezTo>
                      <a:pt x="78" y="68"/>
                      <a:pt x="56" y="87"/>
                      <a:pt x="33" y="104"/>
                    </a:cubicBez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39" name="Freeform 56">
                <a:extLst>
                  <a:ext uri="{FF2B5EF4-FFF2-40B4-BE49-F238E27FC236}">
                    <a16:creationId xmlns:a16="http://schemas.microsoft.com/office/drawing/2014/main" id="{5DC4359E-BD81-46D5-A952-BAE20FEE03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3" y="3559"/>
                <a:ext cx="82" cy="63"/>
              </a:xfrm>
              <a:custGeom>
                <a:avLst/>
                <a:gdLst>
                  <a:gd name="T0" fmla="*/ 112 w 112"/>
                  <a:gd name="T1" fmla="*/ 0 h 86"/>
                  <a:gd name="T2" fmla="*/ 106 w 112"/>
                  <a:gd name="T3" fmla="*/ 8 h 86"/>
                  <a:gd name="T4" fmla="*/ 42 w 112"/>
                  <a:gd name="T5" fmla="*/ 65 h 86"/>
                  <a:gd name="T6" fmla="*/ 42 w 112"/>
                  <a:gd name="T7" fmla="*/ 65 h 86"/>
                  <a:gd name="T8" fmla="*/ 41 w 112"/>
                  <a:gd name="T9" fmla="*/ 65 h 86"/>
                  <a:gd name="T10" fmla="*/ 21 w 112"/>
                  <a:gd name="T11" fmla="*/ 78 h 86"/>
                  <a:gd name="T12" fmla="*/ 8 w 112"/>
                  <a:gd name="T13" fmla="*/ 86 h 86"/>
                  <a:gd name="T14" fmla="*/ 4 w 112"/>
                  <a:gd name="T15" fmla="*/ 51 h 86"/>
                  <a:gd name="T16" fmla="*/ 0 w 112"/>
                  <a:gd name="T17" fmla="*/ 20 h 86"/>
                  <a:gd name="T18" fmla="*/ 0 w 112"/>
                  <a:gd name="T19" fmla="*/ 19 h 86"/>
                  <a:gd name="T20" fmla="*/ 11 w 112"/>
                  <a:gd name="T21" fmla="*/ 17 h 86"/>
                  <a:gd name="T22" fmla="*/ 44 w 112"/>
                  <a:gd name="T23" fmla="*/ 11 h 86"/>
                  <a:gd name="T24" fmla="*/ 58 w 112"/>
                  <a:gd name="T25" fmla="*/ 9 h 86"/>
                  <a:gd name="T26" fmla="*/ 104 w 112"/>
                  <a:gd name="T27" fmla="*/ 1 h 86"/>
                  <a:gd name="T28" fmla="*/ 112 w 112"/>
                  <a:gd name="T2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2" h="86">
                    <a:moveTo>
                      <a:pt x="112" y="0"/>
                    </a:moveTo>
                    <a:cubicBezTo>
                      <a:pt x="110" y="3"/>
                      <a:pt x="108" y="5"/>
                      <a:pt x="106" y="8"/>
                    </a:cubicBezTo>
                    <a:cubicBezTo>
                      <a:pt x="87" y="29"/>
                      <a:pt x="65" y="48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35" y="70"/>
                      <a:pt x="28" y="74"/>
                      <a:pt x="21" y="78"/>
                    </a:cubicBezTo>
                    <a:cubicBezTo>
                      <a:pt x="17" y="81"/>
                      <a:pt x="13" y="83"/>
                      <a:pt x="8" y="86"/>
                    </a:cubicBezTo>
                    <a:cubicBezTo>
                      <a:pt x="7" y="73"/>
                      <a:pt x="5" y="61"/>
                      <a:pt x="4" y="51"/>
                    </a:cubicBezTo>
                    <a:cubicBezTo>
                      <a:pt x="2" y="37"/>
                      <a:pt x="1" y="26"/>
                      <a:pt x="0" y="2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104" y="1"/>
                      <a:pt x="104" y="1"/>
                      <a:pt x="104" y="1"/>
                    </a:cubicBez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40" name="Freeform 57">
                <a:extLst>
                  <a:ext uri="{FF2B5EF4-FFF2-40B4-BE49-F238E27FC236}">
                    <a16:creationId xmlns:a16="http://schemas.microsoft.com/office/drawing/2014/main" id="{7A85EDEB-7185-44D5-A88A-C2EB50EA6B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2" y="3518"/>
                <a:ext cx="85" cy="89"/>
              </a:xfrm>
              <a:custGeom>
                <a:avLst/>
                <a:gdLst>
                  <a:gd name="T0" fmla="*/ 117 w 117"/>
                  <a:gd name="T1" fmla="*/ 52 h 120"/>
                  <a:gd name="T2" fmla="*/ 114 w 117"/>
                  <a:gd name="T3" fmla="*/ 55 h 120"/>
                  <a:gd name="T4" fmla="*/ 108 w 117"/>
                  <a:gd name="T5" fmla="*/ 63 h 120"/>
                  <a:gd name="T6" fmla="*/ 44 w 117"/>
                  <a:gd name="T7" fmla="*/ 120 h 120"/>
                  <a:gd name="T8" fmla="*/ 44 w 117"/>
                  <a:gd name="T9" fmla="*/ 120 h 120"/>
                  <a:gd name="T10" fmla="*/ 43 w 117"/>
                  <a:gd name="T11" fmla="*/ 120 h 120"/>
                  <a:gd name="T12" fmla="*/ 39 w 117"/>
                  <a:gd name="T13" fmla="*/ 119 h 120"/>
                  <a:gd name="T14" fmla="*/ 18 w 117"/>
                  <a:gd name="T15" fmla="*/ 106 h 120"/>
                  <a:gd name="T16" fmla="*/ 2 w 117"/>
                  <a:gd name="T17" fmla="*/ 75 h 120"/>
                  <a:gd name="T18" fmla="*/ 2 w 117"/>
                  <a:gd name="T19" fmla="*/ 74 h 120"/>
                  <a:gd name="T20" fmla="*/ 3 w 117"/>
                  <a:gd name="T21" fmla="*/ 49 h 120"/>
                  <a:gd name="T22" fmla="*/ 6 w 117"/>
                  <a:gd name="T23" fmla="*/ 40 h 120"/>
                  <a:gd name="T24" fmla="*/ 75 w 117"/>
                  <a:gd name="T25" fmla="*/ 7 h 120"/>
                  <a:gd name="T26" fmla="*/ 79 w 117"/>
                  <a:gd name="T27" fmla="*/ 9 h 120"/>
                  <a:gd name="T28" fmla="*/ 80 w 117"/>
                  <a:gd name="T29" fmla="*/ 9 h 120"/>
                  <a:gd name="T30" fmla="*/ 117 w 117"/>
                  <a:gd name="T31" fmla="*/ 5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120">
                    <a:moveTo>
                      <a:pt x="117" y="52"/>
                    </a:moveTo>
                    <a:cubicBezTo>
                      <a:pt x="116" y="53"/>
                      <a:pt x="115" y="54"/>
                      <a:pt x="114" y="55"/>
                    </a:cubicBezTo>
                    <a:cubicBezTo>
                      <a:pt x="112" y="58"/>
                      <a:pt x="110" y="60"/>
                      <a:pt x="108" y="63"/>
                    </a:cubicBezTo>
                    <a:cubicBezTo>
                      <a:pt x="89" y="84"/>
                      <a:pt x="67" y="103"/>
                      <a:pt x="44" y="120"/>
                    </a:cubicBezTo>
                    <a:cubicBezTo>
                      <a:pt x="44" y="120"/>
                      <a:pt x="44" y="120"/>
                      <a:pt x="44" y="120"/>
                    </a:cubicBezTo>
                    <a:cubicBezTo>
                      <a:pt x="43" y="120"/>
                      <a:pt x="43" y="120"/>
                      <a:pt x="43" y="120"/>
                    </a:cubicBezTo>
                    <a:cubicBezTo>
                      <a:pt x="42" y="120"/>
                      <a:pt x="40" y="119"/>
                      <a:pt x="39" y="119"/>
                    </a:cubicBezTo>
                    <a:cubicBezTo>
                      <a:pt x="31" y="116"/>
                      <a:pt x="24" y="111"/>
                      <a:pt x="18" y="106"/>
                    </a:cubicBezTo>
                    <a:cubicBezTo>
                      <a:pt x="10" y="97"/>
                      <a:pt x="4" y="87"/>
                      <a:pt x="2" y="75"/>
                    </a:cubicBezTo>
                    <a:cubicBezTo>
                      <a:pt x="2" y="74"/>
                      <a:pt x="2" y="74"/>
                      <a:pt x="2" y="74"/>
                    </a:cubicBezTo>
                    <a:cubicBezTo>
                      <a:pt x="0" y="66"/>
                      <a:pt x="1" y="57"/>
                      <a:pt x="3" y="49"/>
                    </a:cubicBezTo>
                    <a:cubicBezTo>
                      <a:pt x="4" y="46"/>
                      <a:pt x="5" y="43"/>
                      <a:pt x="6" y="40"/>
                    </a:cubicBezTo>
                    <a:cubicBezTo>
                      <a:pt x="18" y="14"/>
                      <a:pt x="46" y="0"/>
                      <a:pt x="75" y="7"/>
                    </a:cubicBezTo>
                    <a:cubicBezTo>
                      <a:pt x="76" y="8"/>
                      <a:pt x="78" y="8"/>
                      <a:pt x="79" y="9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99" y="16"/>
                      <a:pt x="113" y="33"/>
                      <a:pt x="117" y="5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41" name="Freeform 58">
                <a:extLst>
                  <a:ext uri="{FF2B5EF4-FFF2-40B4-BE49-F238E27FC236}">
                    <a16:creationId xmlns:a16="http://schemas.microsoft.com/office/drawing/2014/main" id="{04A0334A-AD66-4FAC-BAC5-3E811CC40A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4" y="3539"/>
                <a:ext cx="147" cy="115"/>
              </a:xfrm>
              <a:custGeom>
                <a:avLst/>
                <a:gdLst>
                  <a:gd name="T0" fmla="*/ 198 w 200"/>
                  <a:gd name="T1" fmla="*/ 156 h 156"/>
                  <a:gd name="T2" fmla="*/ 191 w 200"/>
                  <a:gd name="T3" fmla="*/ 156 h 156"/>
                  <a:gd name="T4" fmla="*/ 160 w 200"/>
                  <a:gd name="T5" fmla="*/ 154 h 156"/>
                  <a:gd name="T6" fmla="*/ 136 w 200"/>
                  <a:gd name="T7" fmla="*/ 151 h 156"/>
                  <a:gd name="T8" fmla="*/ 36 w 200"/>
                  <a:gd name="T9" fmla="*/ 120 h 156"/>
                  <a:gd name="T10" fmla="*/ 33 w 200"/>
                  <a:gd name="T11" fmla="*/ 119 h 156"/>
                  <a:gd name="T12" fmla="*/ 4 w 200"/>
                  <a:gd name="T13" fmla="*/ 102 h 156"/>
                  <a:gd name="T14" fmla="*/ 4 w 200"/>
                  <a:gd name="T15" fmla="*/ 90 h 156"/>
                  <a:gd name="T16" fmla="*/ 3 w 200"/>
                  <a:gd name="T17" fmla="*/ 70 h 156"/>
                  <a:gd name="T18" fmla="*/ 1 w 200"/>
                  <a:gd name="T19" fmla="*/ 35 h 156"/>
                  <a:gd name="T20" fmla="*/ 0 w 200"/>
                  <a:gd name="T21" fmla="*/ 15 h 156"/>
                  <a:gd name="T22" fmla="*/ 43 w 200"/>
                  <a:gd name="T23" fmla="*/ 12 h 156"/>
                  <a:gd name="T24" fmla="*/ 114 w 200"/>
                  <a:gd name="T25" fmla="*/ 7 h 156"/>
                  <a:gd name="T26" fmla="*/ 115 w 200"/>
                  <a:gd name="T27" fmla="*/ 7 h 156"/>
                  <a:gd name="T28" fmla="*/ 135 w 200"/>
                  <a:gd name="T29" fmla="*/ 5 h 156"/>
                  <a:gd name="T30" fmla="*/ 146 w 200"/>
                  <a:gd name="T31" fmla="*/ 4 h 156"/>
                  <a:gd name="T32" fmla="*/ 167 w 200"/>
                  <a:gd name="T33" fmla="*/ 3 h 156"/>
                  <a:gd name="T34" fmla="*/ 172 w 200"/>
                  <a:gd name="T35" fmla="*/ 2 h 156"/>
                  <a:gd name="T36" fmla="*/ 181 w 200"/>
                  <a:gd name="T37" fmla="*/ 2 h 156"/>
                  <a:gd name="T38" fmla="*/ 194 w 200"/>
                  <a:gd name="T39" fmla="*/ 1 h 156"/>
                  <a:gd name="T40" fmla="*/ 198 w 200"/>
                  <a:gd name="T41" fmla="*/ 1 h 156"/>
                  <a:gd name="T42" fmla="*/ 199 w 200"/>
                  <a:gd name="T43" fmla="*/ 0 h 156"/>
                  <a:gd name="T44" fmla="*/ 200 w 200"/>
                  <a:gd name="T45" fmla="*/ 0 h 156"/>
                  <a:gd name="T46" fmla="*/ 200 w 200"/>
                  <a:gd name="T47" fmla="*/ 156 h 156"/>
                  <a:gd name="T48" fmla="*/ 198 w 200"/>
                  <a:gd name="T49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00" h="156">
                    <a:moveTo>
                      <a:pt x="198" y="156"/>
                    </a:moveTo>
                    <a:cubicBezTo>
                      <a:pt x="196" y="156"/>
                      <a:pt x="194" y="156"/>
                      <a:pt x="191" y="156"/>
                    </a:cubicBezTo>
                    <a:cubicBezTo>
                      <a:pt x="181" y="156"/>
                      <a:pt x="170" y="155"/>
                      <a:pt x="160" y="154"/>
                    </a:cubicBezTo>
                    <a:cubicBezTo>
                      <a:pt x="152" y="154"/>
                      <a:pt x="144" y="153"/>
                      <a:pt x="136" y="151"/>
                    </a:cubicBezTo>
                    <a:cubicBezTo>
                      <a:pt x="101" y="146"/>
                      <a:pt x="67" y="135"/>
                      <a:pt x="36" y="120"/>
                    </a:cubicBezTo>
                    <a:cubicBezTo>
                      <a:pt x="35" y="120"/>
                      <a:pt x="34" y="119"/>
                      <a:pt x="33" y="119"/>
                    </a:cubicBezTo>
                    <a:cubicBezTo>
                      <a:pt x="23" y="114"/>
                      <a:pt x="14" y="108"/>
                      <a:pt x="4" y="102"/>
                    </a:cubicBezTo>
                    <a:cubicBezTo>
                      <a:pt x="4" y="90"/>
                      <a:pt x="4" y="90"/>
                      <a:pt x="4" y="90"/>
                    </a:cubicBezTo>
                    <a:cubicBezTo>
                      <a:pt x="3" y="70"/>
                      <a:pt x="3" y="70"/>
                      <a:pt x="3" y="70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114" y="7"/>
                      <a:pt x="114" y="7"/>
                      <a:pt x="114" y="7"/>
                    </a:cubicBezTo>
                    <a:cubicBezTo>
                      <a:pt x="115" y="7"/>
                      <a:pt x="115" y="7"/>
                      <a:pt x="115" y="7"/>
                    </a:cubicBezTo>
                    <a:cubicBezTo>
                      <a:pt x="135" y="5"/>
                      <a:pt x="135" y="5"/>
                      <a:pt x="135" y="5"/>
                    </a:cubicBezTo>
                    <a:cubicBezTo>
                      <a:pt x="146" y="4"/>
                      <a:pt x="146" y="4"/>
                      <a:pt x="146" y="4"/>
                    </a:cubicBezTo>
                    <a:cubicBezTo>
                      <a:pt x="167" y="3"/>
                      <a:pt x="167" y="3"/>
                      <a:pt x="167" y="3"/>
                    </a:cubicBezTo>
                    <a:cubicBezTo>
                      <a:pt x="172" y="2"/>
                      <a:pt x="172" y="2"/>
                      <a:pt x="172" y="2"/>
                    </a:cubicBezTo>
                    <a:cubicBezTo>
                      <a:pt x="181" y="2"/>
                      <a:pt x="181" y="2"/>
                      <a:pt x="181" y="2"/>
                    </a:cubicBezTo>
                    <a:cubicBezTo>
                      <a:pt x="194" y="1"/>
                      <a:pt x="194" y="1"/>
                      <a:pt x="194" y="1"/>
                    </a:cubicBezTo>
                    <a:cubicBezTo>
                      <a:pt x="198" y="1"/>
                      <a:pt x="198" y="1"/>
                      <a:pt x="198" y="1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00" y="156"/>
                      <a:pt x="200" y="156"/>
                      <a:pt x="200" y="156"/>
                    </a:cubicBezTo>
                    <a:cubicBezTo>
                      <a:pt x="200" y="156"/>
                      <a:pt x="199" y="156"/>
                      <a:pt x="198" y="15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42" name="Freeform 59">
                <a:extLst>
                  <a:ext uri="{FF2B5EF4-FFF2-40B4-BE49-F238E27FC236}">
                    <a16:creationId xmlns:a16="http://schemas.microsoft.com/office/drawing/2014/main" id="{8CC9B33C-75BA-406A-B105-FBB4B8EF51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1" y="3470"/>
                <a:ext cx="169" cy="134"/>
              </a:xfrm>
              <a:custGeom>
                <a:avLst/>
                <a:gdLst>
                  <a:gd name="T0" fmla="*/ 31 w 169"/>
                  <a:gd name="T1" fmla="*/ 134 h 134"/>
                  <a:gd name="T2" fmla="*/ 0 w 169"/>
                  <a:gd name="T3" fmla="*/ 53 h 134"/>
                  <a:gd name="T4" fmla="*/ 139 w 169"/>
                  <a:gd name="T5" fmla="*/ 0 h 134"/>
                  <a:gd name="T6" fmla="*/ 169 w 169"/>
                  <a:gd name="T7" fmla="*/ 80 h 134"/>
                  <a:gd name="T8" fmla="*/ 31 w 169"/>
                  <a:gd name="T9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134">
                    <a:moveTo>
                      <a:pt x="31" y="134"/>
                    </a:moveTo>
                    <a:lnTo>
                      <a:pt x="0" y="53"/>
                    </a:lnTo>
                    <a:lnTo>
                      <a:pt x="139" y="0"/>
                    </a:lnTo>
                    <a:lnTo>
                      <a:pt x="169" y="80"/>
                    </a:lnTo>
                    <a:lnTo>
                      <a:pt x="31" y="13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43" name="Freeform 60">
                <a:extLst>
                  <a:ext uri="{FF2B5EF4-FFF2-40B4-BE49-F238E27FC236}">
                    <a16:creationId xmlns:a16="http://schemas.microsoft.com/office/drawing/2014/main" id="{FBDC9E9D-9AAC-4023-AAA2-8B623B1132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0" y="3539"/>
                <a:ext cx="146" cy="115"/>
              </a:xfrm>
              <a:custGeom>
                <a:avLst/>
                <a:gdLst>
                  <a:gd name="T0" fmla="*/ 200 w 200"/>
                  <a:gd name="T1" fmla="*/ 15 h 156"/>
                  <a:gd name="T2" fmla="*/ 199 w 200"/>
                  <a:gd name="T3" fmla="*/ 38 h 156"/>
                  <a:gd name="T4" fmla="*/ 197 w 200"/>
                  <a:gd name="T5" fmla="*/ 76 h 156"/>
                  <a:gd name="T6" fmla="*/ 197 w 200"/>
                  <a:gd name="T7" fmla="*/ 92 h 156"/>
                  <a:gd name="T8" fmla="*/ 197 w 200"/>
                  <a:gd name="T9" fmla="*/ 92 h 156"/>
                  <a:gd name="T10" fmla="*/ 196 w 200"/>
                  <a:gd name="T11" fmla="*/ 92 h 156"/>
                  <a:gd name="T12" fmla="*/ 176 w 200"/>
                  <a:gd name="T13" fmla="*/ 105 h 156"/>
                  <a:gd name="T14" fmla="*/ 163 w 200"/>
                  <a:gd name="T15" fmla="*/ 113 h 156"/>
                  <a:gd name="T16" fmla="*/ 58 w 200"/>
                  <a:gd name="T17" fmla="*/ 150 h 156"/>
                  <a:gd name="T18" fmla="*/ 34 w 200"/>
                  <a:gd name="T19" fmla="*/ 153 h 156"/>
                  <a:gd name="T20" fmla="*/ 2 w 200"/>
                  <a:gd name="T21" fmla="*/ 156 h 156"/>
                  <a:gd name="T22" fmla="*/ 0 w 200"/>
                  <a:gd name="T23" fmla="*/ 156 h 156"/>
                  <a:gd name="T24" fmla="*/ 0 w 200"/>
                  <a:gd name="T25" fmla="*/ 0 h 156"/>
                  <a:gd name="T26" fmla="*/ 1 w 200"/>
                  <a:gd name="T27" fmla="*/ 0 h 156"/>
                  <a:gd name="T28" fmla="*/ 2 w 200"/>
                  <a:gd name="T29" fmla="*/ 1 h 156"/>
                  <a:gd name="T30" fmla="*/ 9 w 200"/>
                  <a:gd name="T31" fmla="*/ 1 h 156"/>
                  <a:gd name="T32" fmla="*/ 12 w 200"/>
                  <a:gd name="T33" fmla="*/ 1 h 156"/>
                  <a:gd name="T34" fmla="*/ 21 w 200"/>
                  <a:gd name="T35" fmla="*/ 2 h 156"/>
                  <a:gd name="T36" fmla="*/ 28 w 200"/>
                  <a:gd name="T37" fmla="*/ 2 h 156"/>
                  <a:gd name="T38" fmla="*/ 37 w 200"/>
                  <a:gd name="T39" fmla="*/ 3 h 156"/>
                  <a:gd name="T40" fmla="*/ 59 w 200"/>
                  <a:gd name="T41" fmla="*/ 5 h 156"/>
                  <a:gd name="T42" fmla="*/ 80 w 200"/>
                  <a:gd name="T43" fmla="*/ 6 h 156"/>
                  <a:gd name="T44" fmla="*/ 81 w 200"/>
                  <a:gd name="T45" fmla="*/ 6 h 156"/>
                  <a:gd name="T46" fmla="*/ 159 w 200"/>
                  <a:gd name="T47" fmla="*/ 12 h 156"/>
                  <a:gd name="T48" fmla="*/ 171 w 200"/>
                  <a:gd name="T49" fmla="*/ 13 h 156"/>
                  <a:gd name="T50" fmla="*/ 200 w 200"/>
                  <a:gd name="T51" fmla="*/ 1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00" h="156">
                    <a:moveTo>
                      <a:pt x="200" y="15"/>
                    </a:moveTo>
                    <a:cubicBezTo>
                      <a:pt x="199" y="38"/>
                      <a:pt x="199" y="38"/>
                      <a:pt x="199" y="38"/>
                    </a:cubicBezTo>
                    <a:cubicBezTo>
                      <a:pt x="197" y="76"/>
                      <a:pt x="197" y="76"/>
                      <a:pt x="197" y="76"/>
                    </a:cubicBezTo>
                    <a:cubicBezTo>
                      <a:pt x="197" y="92"/>
                      <a:pt x="197" y="92"/>
                      <a:pt x="197" y="92"/>
                    </a:cubicBezTo>
                    <a:cubicBezTo>
                      <a:pt x="197" y="92"/>
                      <a:pt x="197" y="92"/>
                      <a:pt x="197" y="92"/>
                    </a:cubicBezTo>
                    <a:cubicBezTo>
                      <a:pt x="196" y="92"/>
                      <a:pt x="196" y="92"/>
                      <a:pt x="196" y="92"/>
                    </a:cubicBezTo>
                    <a:cubicBezTo>
                      <a:pt x="190" y="97"/>
                      <a:pt x="183" y="101"/>
                      <a:pt x="176" y="105"/>
                    </a:cubicBezTo>
                    <a:cubicBezTo>
                      <a:pt x="172" y="108"/>
                      <a:pt x="168" y="110"/>
                      <a:pt x="163" y="113"/>
                    </a:cubicBezTo>
                    <a:cubicBezTo>
                      <a:pt x="131" y="130"/>
                      <a:pt x="96" y="143"/>
                      <a:pt x="58" y="150"/>
                    </a:cubicBezTo>
                    <a:cubicBezTo>
                      <a:pt x="50" y="151"/>
                      <a:pt x="42" y="152"/>
                      <a:pt x="34" y="153"/>
                    </a:cubicBezTo>
                    <a:cubicBezTo>
                      <a:pt x="24" y="155"/>
                      <a:pt x="13" y="155"/>
                      <a:pt x="2" y="156"/>
                    </a:cubicBezTo>
                    <a:cubicBezTo>
                      <a:pt x="2" y="156"/>
                      <a:pt x="1" y="156"/>
                      <a:pt x="0" y="15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159" y="12"/>
                      <a:pt x="159" y="12"/>
                      <a:pt x="159" y="12"/>
                    </a:cubicBezTo>
                    <a:cubicBezTo>
                      <a:pt x="171" y="13"/>
                      <a:pt x="171" y="13"/>
                      <a:pt x="171" y="13"/>
                    </a:cubicBezTo>
                    <a:lnTo>
                      <a:pt x="200" y="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44" name="Freeform 61">
                <a:extLst>
                  <a:ext uri="{FF2B5EF4-FFF2-40B4-BE49-F238E27FC236}">
                    <a16:creationId xmlns:a16="http://schemas.microsoft.com/office/drawing/2014/main" id="{D250D999-B8D0-40C4-ACC9-CFE67ED6B2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2" y="3556"/>
                <a:ext cx="87" cy="71"/>
              </a:xfrm>
              <a:custGeom>
                <a:avLst/>
                <a:gdLst>
                  <a:gd name="T0" fmla="*/ 119 w 119"/>
                  <a:gd name="T1" fmla="*/ 19 h 95"/>
                  <a:gd name="T2" fmla="*/ 118 w 119"/>
                  <a:gd name="T3" fmla="*/ 21 h 95"/>
                  <a:gd name="T4" fmla="*/ 118 w 119"/>
                  <a:gd name="T5" fmla="*/ 21 h 95"/>
                  <a:gd name="T6" fmla="*/ 118 w 119"/>
                  <a:gd name="T7" fmla="*/ 21 h 95"/>
                  <a:gd name="T8" fmla="*/ 113 w 119"/>
                  <a:gd name="T9" fmla="*/ 52 h 95"/>
                  <a:gd name="T10" fmla="*/ 111 w 119"/>
                  <a:gd name="T11" fmla="*/ 62 h 95"/>
                  <a:gd name="T12" fmla="*/ 105 w 119"/>
                  <a:gd name="T13" fmla="*/ 95 h 95"/>
                  <a:gd name="T14" fmla="*/ 76 w 119"/>
                  <a:gd name="T15" fmla="*/ 78 h 95"/>
                  <a:gd name="T16" fmla="*/ 60 w 119"/>
                  <a:gd name="T17" fmla="*/ 68 h 95"/>
                  <a:gd name="T18" fmla="*/ 3 w 119"/>
                  <a:gd name="T19" fmla="*/ 18 h 95"/>
                  <a:gd name="T20" fmla="*/ 1 w 119"/>
                  <a:gd name="T21" fmla="*/ 16 h 95"/>
                  <a:gd name="T22" fmla="*/ 0 w 119"/>
                  <a:gd name="T23" fmla="*/ 15 h 95"/>
                  <a:gd name="T24" fmla="*/ 3 w 119"/>
                  <a:gd name="T25" fmla="*/ 0 h 95"/>
                  <a:gd name="T26" fmla="*/ 3 w 119"/>
                  <a:gd name="T27" fmla="*/ 0 h 95"/>
                  <a:gd name="T28" fmla="*/ 61 w 119"/>
                  <a:gd name="T29" fmla="*/ 9 h 95"/>
                  <a:gd name="T30" fmla="*/ 73 w 119"/>
                  <a:gd name="T31" fmla="*/ 11 h 95"/>
                  <a:gd name="T32" fmla="*/ 119 w 119"/>
                  <a:gd name="T33" fmla="*/ 19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9" h="95">
                    <a:moveTo>
                      <a:pt x="119" y="19"/>
                    </a:moveTo>
                    <a:cubicBezTo>
                      <a:pt x="119" y="19"/>
                      <a:pt x="119" y="20"/>
                      <a:pt x="118" y="21"/>
                    </a:cubicBezTo>
                    <a:cubicBezTo>
                      <a:pt x="118" y="21"/>
                      <a:pt x="118" y="21"/>
                      <a:pt x="118" y="21"/>
                    </a:cubicBezTo>
                    <a:cubicBezTo>
                      <a:pt x="118" y="21"/>
                      <a:pt x="118" y="21"/>
                      <a:pt x="118" y="21"/>
                    </a:cubicBezTo>
                    <a:cubicBezTo>
                      <a:pt x="117" y="31"/>
                      <a:pt x="115" y="41"/>
                      <a:pt x="113" y="52"/>
                    </a:cubicBezTo>
                    <a:cubicBezTo>
                      <a:pt x="112" y="55"/>
                      <a:pt x="112" y="59"/>
                      <a:pt x="111" y="62"/>
                    </a:cubicBezTo>
                    <a:cubicBezTo>
                      <a:pt x="109" y="72"/>
                      <a:pt x="107" y="83"/>
                      <a:pt x="105" y="95"/>
                    </a:cubicBezTo>
                    <a:cubicBezTo>
                      <a:pt x="95" y="90"/>
                      <a:pt x="86" y="84"/>
                      <a:pt x="76" y="78"/>
                    </a:cubicBezTo>
                    <a:cubicBezTo>
                      <a:pt x="71" y="75"/>
                      <a:pt x="66" y="72"/>
                      <a:pt x="60" y="68"/>
                    </a:cubicBezTo>
                    <a:cubicBezTo>
                      <a:pt x="39" y="53"/>
                      <a:pt x="20" y="37"/>
                      <a:pt x="3" y="18"/>
                    </a:cubicBezTo>
                    <a:cubicBezTo>
                      <a:pt x="2" y="17"/>
                      <a:pt x="1" y="17"/>
                      <a:pt x="1" y="16"/>
                    </a:cubicBezTo>
                    <a:cubicBezTo>
                      <a:pt x="1" y="16"/>
                      <a:pt x="1" y="16"/>
                      <a:pt x="0" y="15"/>
                    </a:cubicBezTo>
                    <a:cubicBezTo>
                      <a:pt x="1" y="10"/>
                      <a:pt x="2" y="5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1" y="9"/>
                      <a:pt x="61" y="9"/>
                      <a:pt x="61" y="9"/>
                    </a:cubicBezTo>
                    <a:cubicBezTo>
                      <a:pt x="73" y="11"/>
                      <a:pt x="73" y="11"/>
                      <a:pt x="73" y="11"/>
                    </a:cubicBezTo>
                    <a:lnTo>
                      <a:pt x="119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45" name="Freeform 62">
                <a:extLst>
                  <a:ext uri="{FF2B5EF4-FFF2-40B4-BE49-F238E27FC236}">
                    <a16:creationId xmlns:a16="http://schemas.microsoft.com/office/drawing/2014/main" id="{CF6F2277-F792-4E1B-89ED-F60B421DFB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2" y="3556"/>
                <a:ext cx="87" cy="71"/>
              </a:xfrm>
              <a:custGeom>
                <a:avLst/>
                <a:gdLst>
                  <a:gd name="T0" fmla="*/ 118 w 118"/>
                  <a:gd name="T1" fmla="*/ 19 h 96"/>
                  <a:gd name="T2" fmla="*/ 117 w 118"/>
                  <a:gd name="T3" fmla="*/ 21 h 96"/>
                  <a:gd name="T4" fmla="*/ 117 w 118"/>
                  <a:gd name="T5" fmla="*/ 21 h 96"/>
                  <a:gd name="T6" fmla="*/ 113 w 118"/>
                  <a:gd name="T7" fmla="*/ 52 h 96"/>
                  <a:gd name="T8" fmla="*/ 107 w 118"/>
                  <a:gd name="T9" fmla="*/ 96 h 96"/>
                  <a:gd name="T10" fmla="*/ 104 w 118"/>
                  <a:gd name="T11" fmla="*/ 95 h 96"/>
                  <a:gd name="T12" fmla="*/ 75 w 118"/>
                  <a:gd name="T13" fmla="*/ 78 h 96"/>
                  <a:gd name="T14" fmla="*/ 59 w 118"/>
                  <a:gd name="T15" fmla="*/ 68 h 96"/>
                  <a:gd name="T16" fmla="*/ 2 w 118"/>
                  <a:gd name="T17" fmla="*/ 18 h 96"/>
                  <a:gd name="T18" fmla="*/ 0 w 118"/>
                  <a:gd name="T19" fmla="*/ 16 h 96"/>
                  <a:gd name="T20" fmla="*/ 2 w 118"/>
                  <a:gd name="T21" fmla="*/ 2 h 96"/>
                  <a:gd name="T22" fmla="*/ 2 w 118"/>
                  <a:gd name="T23" fmla="*/ 0 h 96"/>
                  <a:gd name="T24" fmla="*/ 2 w 118"/>
                  <a:gd name="T25" fmla="*/ 0 h 96"/>
                  <a:gd name="T26" fmla="*/ 60 w 118"/>
                  <a:gd name="T27" fmla="*/ 9 h 96"/>
                  <a:gd name="T28" fmla="*/ 72 w 118"/>
                  <a:gd name="T29" fmla="*/ 11 h 96"/>
                  <a:gd name="T30" fmla="*/ 118 w 118"/>
                  <a:gd name="T31" fmla="*/ 1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8" h="96">
                    <a:moveTo>
                      <a:pt x="118" y="19"/>
                    </a:moveTo>
                    <a:cubicBezTo>
                      <a:pt x="118" y="19"/>
                      <a:pt x="118" y="20"/>
                      <a:pt x="117" y="21"/>
                    </a:cubicBezTo>
                    <a:cubicBezTo>
                      <a:pt x="117" y="21"/>
                      <a:pt x="117" y="21"/>
                      <a:pt x="117" y="21"/>
                    </a:cubicBezTo>
                    <a:cubicBezTo>
                      <a:pt x="116" y="28"/>
                      <a:pt x="115" y="38"/>
                      <a:pt x="113" y="52"/>
                    </a:cubicBezTo>
                    <a:cubicBezTo>
                      <a:pt x="111" y="64"/>
                      <a:pt x="109" y="79"/>
                      <a:pt x="107" y="96"/>
                    </a:cubicBezTo>
                    <a:cubicBezTo>
                      <a:pt x="106" y="96"/>
                      <a:pt x="105" y="95"/>
                      <a:pt x="104" y="95"/>
                    </a:cubicBezTo>
                    <a:cubicBezTo>
                      <a:pt x="94" y="90"/>
                      <a:pt x="85" y="84"/>
                      <a:pt x="75" y="78"/>
                    </a:cubicBezTo>
                    <a:cubicBezTo>
                      <a:pt x="70" y="75"/>
                      <a:pt x="65" y="72"/>
                      <a:pt x="59" y="68"/>
                    </a:cubicBezTo>
                    <a:cubicBezTo>
                      <a:pt x="38" y="53"/>
                      <a:pt x="19" y="37"/>
                      <a:pt x="2" y="18"/>
                    </a:cubicBezTo>
                    <a:cubicBezTo>
                      <a:pt x="1" y="17"/>
                      <a:pt x="0" y="17"/>
                      <a:pt x="0" y="16"/>
                    </a:cubicBezTo>
                    <a:cubicBezTo>
                      <a:pt x="1" y="10"/>
                      <a:pt x="1" y="6"/>
                      <a:pt x="2" y="2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72" y="11"/>
                      <a:pt x="72" y="11"/>
                      <a:pt x="72" y="11"/>
                    </a:cubicBezTo>
                    <a:lnTo>
                      <a:pt x="118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46" name="Freeform 63">
                <a:extLst>
                  <a:ext uri="{FF2B5EF4-FFF2-40B4-BE49-F238E27FC236}">
                    <a16:creationId xmlns:a16="http://schemas.microsoft.com/office/drawing/2014/main" id="{320C743B-FD88-4984-84F5-CF9A80A5EC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3" y="3516"/>
                <a:ext cx="87" cy="91"/>
              </a:xfrm>
              <a:custGeom>
                <a:avLst/>
                <a:gdLst>
                  <a:gd name="T0" fmla="*/ 117 w 118"/>
                  <a:gd name="T1" fmla="*/ 74 h 123"/>
                  <a:gd name="T2" fmla="*/ 117 w 118"/>
                  <a:gd name="T3" fmla="*/ 74 h 123"/>
                  <a:gd name="T4" fmla="*/ 116 w 118"/>
                  <a:gd name="T5" fmla="*/ 76 h 123"/>
                  <a:gd name="T6" fmla="*/ 116 w 118"/>
                  <a:gd name="T7" fmla="*/ 76 h 123"/>
                  <a:gd name="T8" fmla="*/ 116 w 118"/>
                  <a:gd name="T9" fmla="*/ 76 h 123"/>
                  <a:gd name="T10" fmla="*/ 81 w 118"/>
                  <a:gd name="T11" fmla="*/ 119 h 123"/>
                  <a:gd name="T12" fmla="*/ 80 w 118"/>
                  <a:gd name="T13" fmla="*/ 119 h 123"/>
                  <a:gd name="T14" fmla="*/ 74 w 118"/>
                  <a:gd name="T15" fmla="*/ 121 h 123"/>
                  <a:gd name="T16" fmla="*/ 74 w 118"/>
                  <a:gd name="T17" fmla="*/ 121 h 123"/>
                  <a:gd name="T18" fmla="*/ 58 w 118"/>
                  <a:gd name="T19" fmla="*/ 123 h 123"/>
                  <a:gd name="T20" fmla="*/ 1 w 118"/>
                  <a:gd name="T21" fmla="*/ 73 h 123"/>
                  <a:gd name="T22" fmla="*/ 1 w 118"/>
                  <a:gd name="T23" fmla="*/ 57 h 123"/>
                  <a:gd name="T24" fmla="*/ 1 w 118"/>
                  <a:gd name="T25" fmla="*/ 55 h 123"/>
                  <a:gd name="T26" fmla="*/ 1 w 118"/>
                  <a:gd name="T27" fmla="*/ 55 h 123"/>
                  <a:gd name="T28" fmla="*/ 38 w 118"/>
                  <a:gd name="T29" fmla="*/ 10 h 123"/>
                  <a:gd name="T30" fmla="*/ 39 w 118"/>
                  <a:gd name="T31" fmla="*/ 9 h 123"/>
                  <a:gd name="T32" fmla="*/ 44 w 118"/>
                  <a:gd name="T33" fmla="*/ 8 h 123"/>
                  <a:gd name="T34" fmla="*/ 113 w 118"/>
                  <a:gd name="T35" fmla="*/ 43 h 123"/>
                  <a:gd name="T36" fmla="*/ 116 w 118"/>
                  <a:gd name="T37" fmla="*/ 49 h 123"/>
                  <a:gd name="T38" fmla="*/ 117 w 118"/>
                  <a:gd name="T39" fmla="*/ 74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8" h="123">
                    <a:moveTo>
                      <a:pt x="117" y="74"/>
                    </a:moveTo>
                    <a:cubicBezTo>
                      <a:pt x="117" y="74"/>
                      <a:pt x="117" y="74"/>
                      <a:pt x="117" y="74"/>
                    </a:cubicBezTo>
                    <a:cubicBezTo>
                      <a:pt x="117" y="74"/>
                      <a:pt x="117" y="75"/>
                      <a:pt x="116" y="76"/>
                    </a:cubicBezTo>
                    <a:cubicBezTo>
                      <a:pt x="116" y="76"/>
                      <a:pt x="116" y="76"/>
                      <a:pt x="116" y="76"/>
                    </a:cubicBezTo>
                    <a:cubicBezTo>
                      <a:pt x="116" y="76"/>
                      <a:pt x="116" y="76"/>
                      <a:pt x="116" y="76"/>
                    </a:cubicBezTo>
                    <a:cubicBezTo>
                      <a:pt x="112" y="95"/>
                      <a:pt x="99" y="111"/>
                      <a:pt x="81" y="119"/>
                    </a:cubicBezTo>
                    <a:cubicBezTo>
                      <a:pt x="81" y="119"/>
                      <a:pt x="80" y="119"/>
                      <a:pt x="80" y="119"/>
                    </a:cubicBezTo>
                    <a:cubicBezTo>
                      <a:pt x="78" y="120"/>
                      <a:pt x="76" y="120"/>
                      <a:pt x="74" y="121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69" y="122"/>
                      <a:pt x="63" y="123"/>
                      <a:pt x="58" y="123"/>
                    </a:cubicBezTo>
                    <a:cubicBezTo>
                      <a:pt x="37" y="108"/>
                      <a:pt x="18" y="92"/>
                      <a:pt x="1" y="73"/>
                    </a:cubicBezTo>
                    <a:cubicBezTo>
                      <a:pt x="0" y="68"/>
                      <a:pt x="0" y="62"/>
                      <a:pt x="1" y="57"/>
                    </a:cubicBezTo>
                    <a:cubicBezTo>
                      <a:pt x="1" y="56"/>
                      <a:pt x="1" y="56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5" y="35"/>
                      <a:pt x="18" y="17"/>
                      <a:pt x="38" y="10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41" y="9"/>
                      <a:pt x="42" y="8"/>
                      <a:pt x="44" y="8"/>
                    </a:cubicBezTo>
                    <a:cubicBezTo>
                      <a:pt x="73" y="0"/>
                      <a:pt x="103" y="16"/>
                      <a:pt x="113" y="43"/>
                    </a:cubicBezTo>
                    <a:cubicBezTo>
                      <a:pt x="114" y="45"/>
                      <a:pt x="115" y="47"/>
                      <a:pt x="116" y="49"/>
                    </a:cubicBezTo>
                    <a:cubicBezTo>
                      <a:pt x="118" y="58"/>
                      <a:pt x="118" y="66"/>
                      <a:pt x="117" y="7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47" name="Freeform 64">
                <a:extLst>
                  <a:ext uri="{FF2B5EF4-FFF2-40B4-BE49-F238E27FC236}">
                    <a16:creationId xmlns:a16="http://schemas.microsoft.com/office/drawing/2014/main" id="{0DCEBE34-F0BB-4498-8A31-A3918D7283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3433"/>
                <a:ext cx="134" cy="80"/>
              </a:xfrm>
              <a:custGeom>
                <a:avLst/>
                <a:gdLst>
                  <a:gd name="T0" fmla="*/ 183 w 183"/>
                  <a:gd name="T1" fmla="*/ 75 h 109"/>
                  <a:gd name="T2" fmla="*/ 174 w 183"/>
                  <a:gd name="T3" fmla="*/ 66 h 109"/>
                  <a:gd name="T4" fmla="*/ 173 w 183"/>
                  <a:gd name="T5" fmla="*/ 0 h 109"/>
                  <a:gd name="T6" fmla="*/ 16 w 183"/>
                  <a:gd name="T7" fmla="*/ 0 h 109"/>
                  <a:gd name="T8" fmla="*/ 12 w 183"/>
                  <a:gd name="T9" fmla="*/ 63 h 109"/>
                  <a:gd name="T10" fmla="*/ 0 w 183"/>
                  <a:gd name="T11" fmla="*/ 67 h 109"/>
                  <a:gd name="T12" fmla="*/ 18 w 183"/>
                  <a:gd name="T13" fmla="*/ 95 h 109"/>
                  <a:gd name="T14" fmla="*/ 20 w 183"/>
                  <a:gd name="T15" fmla="*/ 101 h 109"/>
                  <a:gd name="T16" fmla="*/ 94 w 183"/>
                  <a:gd name="T17" fmla="*/ 105 h 109"/>
                  <a:gd name="T18" fmla="*/ 181 w 183"/>
                  <a:gd name="T19" fmla="*/ 108 h 109"/>
                  <a:gd name="T20" fmla="*/ 182 w 183"/>
                  <a:gd name="T21" fmla="*/ 79 h 109"/>
                  <a:gd name="T22" fmla="*/ 183 w 183"/>
                  <a:gd name="T23" fmla="*/ 7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3" h="109">
                    <a:moveTo>
                      <a:pt x="183" y="75"/>
                    </a:moveTo>
                    <a:cubicBezTo>
                      <a:pt x="174" y="66"/>
                      <a:pt x="174" y="66"/>
                      <a:pt x="174" y="66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6" y="77"/>
                      <a:pt x="11" y="86"/>
                      <a:pt x="18" y="95"/>
                    </a:cubicBezTo>
                    <a:cubicBezTo>
                      <a:pt x="19" y="97"/>
                      <a:pt x="20" y="99"/>
                      <a:pt x="20" y="101"/>
                    </a:cubicBezTo>
                    <a:cubicBezTo>
                      <a:pt x="43" y="105"/>
                      <a:pt x="74" y="105"/>
                      <a:pt x="94" y="105"/>
                    </a:cubicBezTo>
                    <a:cubicBezTo>
                      <a:pt x="112" y="105"/>
                      <a:pt x="156" y="109"/>
                      <a:pt x="181" y="108"/>
                    </a:cubicBezTo>
                    <a:cubicBezTo>
                      <a:pt x="180" y="98"/>
                      <a:pt x="182" y="89"/>
                      <a:pt x="182" y="79"/>
                    </a:cubicBezTo>
                    <a:cubicBezTo>
                      <a:pt x="182" y="77"/>
                      <a:pt x="182" y="76"/>
                      <a:pt x="183" y="75"/>
                    </a:cubicBez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48" name="Freeform 65">
                <a:extLst>
                  <a:ext uri="{FF2B5EF4-FFF2-40B4-BE49-F238E27FC236}">
                    <a16:creationId xmlns:a16="http://schemas.microsoft.com/office/drawing/2014/main" id="{BB7534A8-FAE6-42B8-993E-19937D6D5E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7" y="3488"/>
                <a:ext cx="44" cy="17"/>
              </a:xfrm>
              <a:custGeom>
                <a:avLst/>
                <a:gdLst>
                  <a:gd name="T0" fmla="*/ 0 w 44"/>
                  <a:gd name="T1" fmla="*/ 13 h 17"/>
                  <a:gd name="T2" fmla="*/ 37 w 44"/>
                  <a:gd name="T3" fmla="*/ 0 h 17"/>
                  <a:gd name="T4" fmla="*/ 44 w 44"/>
                  <a:gd name="T5" fmla="*/ 17 h 17"/>
                  <a:gd name="T6" fmla="*/ 0 w 44"/>
                  <a:gd name="T7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17">
                    <a:moveTo>
                      <a:pt x="0" y="13"/>
                    </a:moveTo>
                    <a:lnTo>
                      <a:pt x="37" y="0"/>
                    </a:lnTo>
                    <a:lnTo>
                      <a:pt x="44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49" name="Freeform 66">
                <a:extLst>
                  <a:ext uri="{FF2B5EF4-FFF2-40B4-BE49-F238E27FC236}">
                    <a16:creationId xmlns:a16="http://schemas.microsoft.com/office/drawing/2014/main" id="{7705ED46-CC1A-434F-B3D9-DE94A49923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9" y="3500"/>
                <a:ext cx="115" cy="56"/>
              </a:xfrm>
              <a:custGeom>
                <a:avLst/>
                <a:gdLst>
                  <a:gd name="T0" fmla="*/ 0 w 156"/>
                  <a:gd name="T1" fmla="*/ 17 h 75"/>
                  <a:gd name="T2" fmla="*/ 156 w 156"/>
                  <a:gd name="T3" fmla="*/ 18 h 75"/>
                  <a:gd name="T4" fmla="*/ 13 w 156"/>
                  <a:gd name="T5" fmla="*/ 0 h 75"/>
                  <a:gd name="T6" fmla="*/ 0 w 156"/>
                  <a:gd name="T7" fmla="*/ 1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6" h="75">
                    <a:moveTo>
                      <a:pt x="0" y="17"/>
                    </a:moveTo>
                    <a:cubicBezTo>
                      <a:pt x="0" y="17"/>
                      <a:pt x="63" y="75"/>
                      <a:pt x="156" y="18"/>
                    </a:cubicBezTo>
                    <a:cubicBezTo>
                      <a:pt x="13" y="0"/>
                      <a:pt x="13" y="0"/>
                      <a:pt x="13" y="0"/>
                    </a:cubicBez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F9D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50" name="Freeform 67">
                <a:extLst>
                  <a:ext uri="{FF2B5EF4-FFF2-40B4-BE49-F238E27FC236}">
                    <a16:creationId xmlns:a16="http://schemas.microsoft.com/office/drawing/2014/main" id="{2587F6B6-1B7C-4959-81A3-EC0673D5A6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5" y="3488"/>
                <a:ext cx="119" cy="85"/>
              </a:xfrm>
              <a:custGeom>
                <a:avLst/>
                <a:gdLst>
                  <a:gd name="T0" fmla="*/ 51 w 162"/>
                  <a:gd name="T1" fmla="*/ 0 h 115"/>
                  <a:gd name="T2" fmla="*/ 0 w 162"/>
                  <a:gd name="T3" fmla="*/ 20 h 115"/>
                  <a:gd name="T4" fmla="*/ 7 w 162"/>
                  <a:gd name="T5" fmla="*/ 44 h 115"/>
                  <a:gd name="T6" fmla="*/ 9 w 162"/>
                  <a:gd name="T7" fmla="*/ 48 h 115"/>
                  <a:gd name="T8" fmla="*/ 82 w 162"/>
                  <a:gd name="T9" fmla="*/ 115 h 115"/>
                  <a:gd name="T10" fmla="*/ 162 w 162"/>
                  <a:gd name="T11" fmla="*/ 34 h 115"/>
                  <a:gd name="T12" fmla="*/ 51 w 162"/>
                  <a:gd name="T13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2" h="115">
                    <a:moveTo>
                      <a:pt x="51" y="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1" y="28"/>
                      <a:pt x="2" y="36"/>
                      <a:pt x="7" y="44"/>
                    </a:cubicBezTo>
                    <a:cubicBezTo>
                      <a:pt x="8" y="45"/>
                      <a:pt x="9" y="47"/>
                      <a:pt x="9" y="48"/>
                    </a:cubicBezTo>
                    <a:cubicBezTo>
                      <a:pt x="82" y="115"/>
                      <a:pt x="82" y="115"/>
                      <a:pt x="82" y="115"/>
                    </a:cubicBezTo>
                    <a:cubicBezTo>
                      <a:pt x="162" y="34"/>
                      <a:pt x="162" y="34"/>
                      <a:pt x="162" y="34"/>
                    </a:cubicBez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51" name="Freeform 68">
                <a:extLst>
                  <a:ext uri="{FF2B5EF4-FFF2-40B4-BE49-F238E27FC236}">
                    <a16:creationId xmlns:a16="http://schemas.microsoft.com/office/drawing/2014/main" id="{EADE0D6D-92B4-47CE-923E-0FD1654FC3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8" y="3341"/>
                <a:ext cx="29" cy="67"/>
              </a:xfrm>
              <a:custGeom>
                <a:avLst/>
                <a:gdLst>
                  <a:gd name="T0" fmla="*/ 27 w 39"/>
                  <a:gd name="T1" fmla="*/ 8 h 90"/>
                  <a:gd name="T2" fmla="*/ 13 w 39"/>
                  <a:gd name="T3" fmla="*/ 0 h 90"/>
                  <a:gd name="T4" fmla="*/ 4 w 39"/>
                  <a:gd name="T5" fmla="*/ 25 h 90"/>
                  <a:gd name="T6" fmla="*/ 7 w 39"/>
                  <a:gd name="T7" fmla="*/ 36 h 90"/>
                  <a:gd name="T8" fmla="*/ 11 w 39"/>
                  <a:gd name="T9" fmla="*/ 46 h 90"/>
                  <a:gd name="T10" fmla="*/ 15 w 39"/>
                  <a:gd name="T11" fmla="*/ 58 h 90"/>
                  <a:gd name="T12" fmla="*/ 18 w 39"/>
                  <a:gd name="T13" fmla="*/ 66 h 90"/>
                  <a:gd name="T14" fmla="*/ 21 w 39"/>
                  <a:gd name="T15" fmla="*/ 78 h 90"/>
                  <a:gd name="T16" fmla="*/ 29 w 39"/>
                  <a:gd name="T17" fmla="*/ 90 h 90"/>
                  <a:gd name="T18" fmla="*/ 38 w 39"/>
                  <a:gd name="T19" fmla="*/ 89 h 90"/>
                  <a:gd name="T20" fmla="*/ 39 w 39"/>
                  <a:gd name="T21" fmla="*/ 14 h 90"/>
                  <a:gd name="T22" fmla="*/ 27 w 39"/>
                  <a:gd name="T23" fmla="*/ 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9" h="90">
                    <a:moveTo>
                      <a:pt x="27" y="8"/>
                    </a:moveTo>
                    <a:cubicBezTo>
                      <a:pt x="27" y="8"/>
                      <a:pt x="24" y="0"/>
                      <a:pt x="13" y="0"/>
                    </a:cubicBezTo>
                    <a:cubicBezTo>
                      <a:pt x="13" y="0"/>
                      <a:pt x="0" y="2"/>
                      <a:pt x="4" y="25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8" y="66"/>
                      <a:pt x="18" y="66"/>
                      <a:pt x="18" y="66"/>
                    </a:cubicBezTo>
                    <a:cubicBezTo>
                      <a:pt x="18" y="66"/>
                      <a:pt x="21" y="74"/>
                      <a:pt x="21" y="78"/>
                    </a:cubicBezTo>
                    <a:cubicBezTo>
                      <a:pt x="21" y="78"/>
                      <a:pt x="20" y="87"/>
                      <a:pt x="29" y="90"/>
                    </a:cubicBezTo>
                    <a:cubicBezTo>
                      <a:pt x="29" y="90"/>
                      <a:pt x="36" y="89"/>
                      <a:pt x="38" y="89"/>
                    </a:cubicBezTo>
                    <a:cubicBezTo>
                      <a:pt x="38" y="89"/>
                      <a:pt x="37" y="70"/>
                      <a:pt x="39" y="14"/>
                    </a:cubicBezTo>
                    <a:lnTo>
                      <a:pt x="27" y="8"/>
                    </a:ln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52" name="Freeform 69">
                <a:extLst>
                  <a:ext uri="{FF2B5EF4-FFF2-40B4-BE49-F238E27FC236}">
                    <a16:creationId xmlns:a16="http://schemas.microsoft.com/office/drawing/2014/main" id="{72E80437-B64C-4269-ACEE-F194E4B334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0" y="3341"/>
                <a:ext cx="28" cy="67"/>
              </a:xfrm>
              <a:custGeom>
                <a:avLst/>
                <a:gdLst>
                  <a:gd name="T0" fmla="*/ 11 w 39"/>
                  <a:gd name="T1" fmla="*/ 8 h 90"/>
                  <a:gd name="T2" fmla="*/ 25 w 39"/>
                  <a:gd name="T3" fmla="*/ 0 h 90"/>
                  <a:gd name="T4" fmla="*/ 34 w 39"/>
                  <a:gd name="T5" fmla="*/ 25 h 90"/>
                  <a:gd name="T6" fmla="*/ 32 w 39"/>
                  <a:gd name="T7" fmla="*/ 36 h 90"/>
                  <a:gd name="T8" fmla="*/ 28 w 39"/>
                  <a:gd name="T9" fmla="*/ 47 h 90"/>
                  <a:gd name="T10" fmla="*/ 24 w 39"/>
                  <a:gd name="T11" fmla="*/ 58 h 90"/>
                  <a:gd name="T12" fmla="*/ 21 w 39"/>
                  <a:gd name="T13" fmla="*/ 66 h 90"/>
                  <a:gd name="T14" fmla="*/ 18 w 39"/>
                  <a:gd name="T15" fmla="*/ 78 h 90"/>
                  <a:gd name="T16" fmla="*/ 10 w 39"/>
                  <a:gd name="T17" fmla="*/ 90 h 90"/>
                  <a:gd name="T18" fmla="*/ 1 w 39"/>
                  <a:gd name="T19" fmla="*/ 89 h 90"/>
                  <a:gd name="T20" fmla="*/ 0 w 39"/>
                  <a:gd name="T21" fmla="*/ 14 h 90"/>
                  <a:gd name="T22" fmla="*/ 11 w 39"/>
                  <a:gd name="T23" fmla="*/ 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9" h="90">
                    <a:moveTo>
                      <a:pt x="11" y="8"/>
                    </a:moveTo>
                    <a:cubicBezTo>
                      <a:pt x="11" y="8"/>
                      <a:pt x="14" y="0"/>
                      <a:pt x="25" y="0"/>
                    </a:cubicBezTo>
                    <a:cubicBezTo>
                      <a:pt x="25" y="0"/>
                      <a:pt x="39" y="2"/>
                      <a:pt x="34" y="25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24" y="58"/>
                      <a:pt x="24" y="58"/>
                      <a:pt x="24" y="58"/>
                    </a:cubicBezTo>
                    <a:cubicBezTo>
                      <a:pt x="21" y="66"/>
                      <a:pt x="21" y="66"/>
                      <a:pt x="21" y="66"/>
                    </a:cubicBezTo>
                    <a:cubicBezTo>
                      <a:pt x="21" y="66"/>
                      <a:pt x="17" y="74"/>
                      <a:pt x="18" y="78"/>
                    </a:cubicBezTo>
                    <a:cubicBezTo>
                      <a:pt x="18" y="78"/>
                      <a:pt x="19" y="87"/>
                      <a:pt x="10" y="90"/>
                    </a:cubicBezTo>
                    <a:cubicBezTo>
                      <a:pt x="10" y="90"/>
                      <a:pt x="3" y="90"/>
                      <a:pt x="1" y="89"/>
                    </a:cubicBezTo>
                    <a:cubicBezTo>
                      <a:pt x="1" y="89"/>
                      <a:pt x="2" y="70"/>
                      <a:pt x="0" y="14"/>
                    </a:cubicBezTo>
                    <a:lnTo>
                      <a:pt x="11" y="8"/>
                    </a:ln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53" name="Freeform 70">
                <a:extLst>
                  <a:ext uri="{FF2B5EF4-FFF2-40B4-BE49-F238E27FC236}">
                    <a16:creationId xmlns:a16="http://schemas.microsoft.com/office/drawing/2014/main" id="{596BFB23-C2E8-40EB-939D-58944E8DA4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5" y="3272"/>
                <a:ext cx="147" cy="210"/>
              </a:xfrm>
              <a:custGeom>
                <a:avLst/>
                <a:gdLst>
                  <a:gd name="T0" fmla="*/ 197 w 201"/>
                  <a:gd name="T1" fmla="*/ 195 h 283"/>
                  <a:gd name="T2" fmla="*/ 102 w 201"/>
                  <a:gd name="T3" fmla="*/ 283 h 283"/>
                  <a:gd name="T4" fmla="*/ 101 w 201"/>
                  <a:gd name="T5" fmla="*/ 283 h 283"/>
                  <a:gd name="T6" fmla="*/ 97 w 201"/>
                  <a:gd name="T7" fmla="*/ 283 h 283"/>
                  <a:gd name="T8" fmla="*/ 5 w 201"/>
                  <a:gd name="T9" fmla="*/ 195 h 283"/>
                  <a:gd name="T10" fmla="*/ 0 w 201"/>
                  <a:gd name="T11" fmla="*/ 39 h 283"/>
                  <a:gd name="T12" fmla="*/ 13 w 201"/>
                  <a:gd name="T13" fmla="*/ 0 h 283"/>
                  <a:gd name="T14" fmla="*/ 188 w 201"/>
                  <a:gd name="T15" fmla="*/ 0 h 283"/>
                  <a:gd name="T16" fmla="*/ 201 w 201"/>
                  <a:gd name="T17" fmla="*/ 39 h 283"/>
                  <a:gd name="T18" fmla="*/ 197 w 201"/>
                  <a:gd name="T19" fmla="*/ 195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1" h="283">
                    <a:moveTo>
                      <a:pt x="197" y="195"/>
                    </a:moveTo>
                    <a:cubicBezTo>
                      <a:pt x="197" y="215"/>
                      <a:pt x="157" y="283"/>
                      <a:pt x="102" y="283"/>
                    </a:cubicBezTo>
                    <a:cubicBezTo>
                      <a:pt x="102" y="283"/>
                      <a:pt x="102" y="283"/>
                      <a:pt x="101" y="283"/>
                    </a:cubicBezTo>
                    <a:cubicBezTo>
                      <a:pt x="100" y="283"/>
                      <a:pt x="98" y="283"/>
                      <a:pt x="97" y="283"/>
                    </a:cubicBezTo>
                    <a:cubicBezTo>
                      <a:pt x="43" y="282"/>
                      <a:pt x="5" y="216"/>
                      <a:pt x="5" y="195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201" y="39"/>
                      <a:pt x="201" y="39"/>
                      <a:pt x="201" y="39"/>
                    </a:cubicBezTo>
                    <a:lnTo>
                      <a:pt x="197" y="195"/>
                    </a:ln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54" name="Freeform 71">
                <a:extLst>
                  <a:ext uri="{FF2B5EF4-FFF2-40B4-BE49-F238E27FC236}">
                    <a16:creationId xmlns:a16="http://schemas.microsoft.com/office/drawing/2014/main" id="{70556D47-132B-47FC-A6F8-177A33CC54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5" y="3328"/>
                <a:ext cx="147" cy="156"/>
              </a:xfrm>
              <a:custGeom>
                <a:avLst/>
                <a:gdLst>
                  <a:gd name="T0" fmla="*/ 192 w 201"/>
                  <a:gd name="T1" fmla="*/ 0 h 210"/>
                  <a:gd name="T2" fmla="*/ 191 w 201"/>
                  <a:gd name="T3" fmla="*/ 64 h 210"/>
                  <a:gd name="T4" fmla="*/ 191 w 201"/>
                  <a:gd name="T5" fmla="*/ 67 h 210"/>
                  <a:gd name="T6" fmla="*/ 193 w 201"/>
                  <a:gd name="T7" fmla="*/ 76 h 210"/>
                  <a:gd name="T8" fmla="*/ 189 w 201"/>
                  <a:gd name="T9" fmla="*/ 95 h 210"/>
                  <a:gd name="T10" fmla="*/ 190 w 201"/>
                  <a:gd name="T11" fmla="*/ 108 h 210"/>
                  <a:gd name="T12" fmla="*/ 184 w 201"/>
                  <a:gd name="T13" fmla="*/ 126 h 210"/>
                  <a:gd name="T14" fmla="*/ 161 w 201"/>
                  <a:gd name="T15" fmla="*/ 165 h 210"/>
                  <a:gd name="T16" fmla="*/ 149 w 201"/>
                  <a:gd name="T17" fmla="*/ 171 h 210"/>
                  <a:gd name="T18" fmla="*/ 149 w 201"/>
                  <a:gd name="T19" fmla="*/ 172 h 210"/>
                  <a:gd name="T20" fmla="*/ 134 w 201"/>
                  <a:gd name="T21" fmla="*/ 181 h 210"/>
                  <a:gd name="T22" fmla="*/ 132 w 201"/>
                  <a:gd name="T23" fmla="*/ 183 h 210"/>
                  <a:gd name="T24" fmla="*/ 99 w 201"/>
                  <a:gd name="T25" fmla="*/ 195 h 210"/>
                  <a:gd name="T26" fmla="*/ 76 w 201"/>
                  <a:gd name="T27" fmla="*/ 186 h 210"/>
                  <a:gd name="T28" fmla="*/ 52 w 201"/>
                  <a:gd name="T29" fmla="*/ 169 h 210"/>
                  <a:gd name="T30" fmla="*/ 34 w 201"/>
                  <a:gd name="T31" fmla="*/ 157 h 210"/>
                  <a:gd name="T32" fmla="*/ 25 w 201"/>
                  <a:gd name="T33" fmla="*/ 146 h 210"/>
                  <a:gd name="T34" fmla="*/ 12 w 201"/>
                  <a:gd name="T35" fmla="*/ 118 h 210"/>
                  <a:gd name="T36" fmla="*/ 10 w 201"/>
                  <a:gd name="T37" fmla="*/ 100 h 210"/>
                  <a:gd name="T38" fmla="*/ 10 w 201"/>
                  <a:gd name="T39" fmla="*/ 2 h 210"/>
                  <a:gd name="T40" fmla="*/ 0 w 201"/>
                  <a:gd name="T41" fmla="*/ 6 h 210"/>
                  <a:gd name="T42" fmla="*/ 4 w 201"/>
                  <a:gd name="T43" fmla="*/ 120 h 210"/>
                  <a:gd name="T44" fmla="*/ 96 w 201"/>
                  <a:gd name="T45" fmla="*/ 210 h 210"/>
                  <a:gd name="T46" fmla="*/ 101 w 201"/>
                  <a:gd name="T47" fmla="*/ 210 h 210"/>
                  <a:gd name="T48" fmla="*/ 102 w 201"/>
                  <a:gd name="T49" fmla="*/ 210 h 210"/>
                  <a:gd name="T50" fmla="*/ 196 w 201"/>
                  <a:gd name="T51" fmla="*/ 120 h 210"/>
                  <a:gd name="T52" fmla="*/ 201 w 201"/>
                  <a:gd name="T53" fmla="*/ 0 h 210"/>
                  <a:gd name="T54" fmla="*/ 192 w 201"/>
                  <a:gd name="T55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1" h="210">
                    <a:moveTo>
                      <a:pt x="192" y="0"/>
                    </a:moveTo>
                    <a:cubicBezTo>
                      <a:pt x="191" y="64"/>
                      <a:pt x="191" y="64"/>
                      <a:pt x="191" y="64"/>
                    </a:cubicBezTo>
                    <a:cubicBezTo>
                      <a:pt x="191" y="65"/>
                      <a:pt x="191" y="66"/>
                      <a:pt x="191" y="67"/>
                    </a:cubicBezTo>
                    <a:cubicBezTo>
                      <a:pt x="192" y="70"/>
                      <a:pt x="193" y="73"/>
                      <a:pt x="193" y="76"/>
                    </a:cubicBezTo>
                    <a:cubicBezTo>
                      <a:pt x="193" y="83"/>
                      <a:pt x="191" y="89"/>
                      <a:pt x="189" y="95"/>
                    </a:cubicBezTo>
                    <a:cubicBezTo>
                      <a:pt x="191" y="100"/>
                      <a:pt x="191" y="104"/>
                      <a:pt x="190" y="108"/>
                    </a:cubicBezTo>
                    <a:cubicBezTo>
                      <a:pt x="191" y="115"/>
                      <a:pt x="189" y="122"/>
                      <a:pt x="184" y="126"/>
                    </a:cubicBezTo>
                    <a:cubicBezTo>
                      <a:pt x="180" y="142"/>
                      <a:pt x="172" y="153"/>
                      <a:pt x="161" y="165"/>
                    </a:cubicBezTo>
                    <a:cubicBezTo>
                      <a:pt x="158" y="169"/>
                      <a:pt x="153" y="171"/>
                      <a:pt x="149" y="171"/>
                    </a:cubicBezTo>
                    <a:cubicBezTo>
                      <a:pt x="149" y="171"/>
                      <a:pt x="149" y="172"/>
                      <a:pt x="149" y="172"/>
                    </a:cubicBezTo>
                    <a:cubicBezTo>
                      <a:pt x="145" y="178"/>
                      <a:pt x="140" y="181"/>
                      <a:pt x="134" y="181"/>
                    </a:cubicBezTo>
                    <a:cubicBezTo>
                      <a:pt x="132" y="183"/>
                      <a:pt x="132" y="183"/>
                      <a:pt x="132" y="183"/>
                    </a:cubicBezTo>
                    <a:cubicBezTo>
                      <a:pt x="99" y="195"/>
                      <a:pt x="99" y="195"/>
                      <a:pt x="99" y="195"/>
                    </a:cubicBezTo>
                    <a:cubicBezTo>
                      <a:pt x="76" y="186"/>
                      <a:pt x="76" y="186"/>
                      <a:pt x="76" y="186"/>
                    </a:cubicBezTo>
                    <a:cubicBezTo>
                      <a:pt x="52" y="169"/>
                      <a:pt x="52" y="169"/>
                      <a:pt x="52" y="169"/>
                    </a:cubicBezTo>
                    <a:cubicBezTo>
                      <a:pt x="34" y="157"/>
                      <a:pt x="34" y="157"/>
                      <a:pt x="34" y="157"/>
                    </a:cubicBezTo>
                    <a:cubicBezTo>
                      <a:pt x="25" y="146"/>
                      <a:pt x="25" y="146"/>
                      <a:pt x="25" y="146"/>
                    </a:cubicBezTo>
                    <a:cubicBezTo>
                      <a:pt x="12" y="118"/>
                      <a:pt x="12" y="118"/>
                      <a:pt x="12" y="118"/>
                    </a:cubicBezTo>
                    <a:cubicBezTo>
                      <a:pt x="10" y="100"/>
                      <a:pt x="10" y="100"/>
                      <a:pt x="10" y="100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" y="120"/>
                      <a:pt x="4" y="120"/>
                      <a:pt x="4" y="120"/>
                    </a:cubicBezTo>
                    <a:cubicBezTo>
                      <a:pt x="4" y="137"/>
                      <a:pt x="43" y="209"/>
                      <a:pt x="96" y="210"/>
                    </a:cubicBezTo>
                    <a:cubicBezTo>
                      <a:pt x="98" y="210"/>
                      <a:pt x="100" y="210"/>
                      <a:pt x="101" y="210"/>
                    </a:cubicBezTo>
                    <a:cubicBezTo>
                      <a:pt x="101" y="210"/>
                      <a:pt x="102" y="210"/>
                      <a:pt x="102" y="210"/>
                    </a:cubicBezTo>
                    <a:cubicBezTo>
                      <a:pt x="157" y="210"/>
                      <a:pt x="196" y="137"/>
                      <a:pt x="196" y="120"/>
                    </a:cubicBezTo>
                    <a:cubicBezTo>
                      <a:pt x="201" y="0"/>
                      <a:pt x="201" y="0"/>
                      <a:pt x="201" y="0"/>
                    </a:cubicBezTo>
                    <a:lnTo>
                      <a:pt x="19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55" name="Freeform 72">
                <a:extLst>
                  <a:ext uri="{FF2B5EF4-FFF2-40B4-BE49-F238E27FC236}">
                    <a16:creationId xmlns:a16="http://schemas.microsoft.com/office/drawing/2014/main" id="{9377D52A-2F70-455F-AA02-C7A10207F5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0" y="3358"/>
                <a:ext cx="11" cy="10"/>
              </a:xfrm>
              <a:custGeom>
                <a:avLst/>
                <a:gdLst>
                  <a:gd name="T0" fmla="*/ 8 w 15"/>
                  <a:gd name="T1" fmla="*/ 14 h 14"/>
                  <a:gd name="T2" fmla="*/ 15 w 15"/>
                  <a:gd name="T3" fmla="*/ 7 h 14"/>
                  <a:gd name="T4" fmla="*/ 7 w 15"/>
                  <a:gd name="T5" fmla="*/ 0 h 14"/>
                  <a:gd name="T6" fmla="*/ 0 w 15"/>
                  <a:gd name="T7" fmla="*/ 7 h 14"/>
                  <a:gd name="T8" fmla="*/ 8 w 15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4">
                    <a:moveTo>
                      <a:pt x="8" y="14"/>
                    </a:moveTo>
                    <a:cubicBezTo>
                      <a:pt x="12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8" y="1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56" name="Oval 73">
                <a:extLst>
                  <a:ext uri="{FF2B5EF4-FFF2-40B4-BE49-F238E27FC236}">
                    <a16:creationId xmlns:a16="http://schemas.microsoft.com/office/drawing/2014/main" id="{DF36A51C-5C89-4777-BC1B-8CBA5CE75D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3357"/>
                <a:ext cx="11" cy="1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57" name="Freeform 74">
                <a:extLst>
                  <a:ext uri="{FF2B5EF4-FFF2-40B4-BE49-F238E27FC236}">
                    <a16:creationId xmlns:a16="http://schemas.microsoft.com/office/drawing/2014/main" id="{DE35DB45-F7F4-4177-B5D3-8EF237E820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8" y="3423"/>
                <a:ext cx="39" cy="8"/>
              </a:xfrm>
              <a:custGeom>
                <a:avLst/>
                <a:gdLst>
                  <a:gd name="T0" fmla="*/ 25 w 53"/>
                  <a:gd name="T1" fmla="*/ 11 h 11"/>
                  <a:gd name="T2" fmla="*/ 3 w 53"/>
                  <a:gd name="T3" fmla="*/ 6 h 11"/>
                  <a:gd name="T4" fmla="*/ 1 w 53"/>
                  <a:gd name="T5" fmla="*/ 2 h 11"/>
                  <a:gd name="T6" fmla="*/ 6 w 53"/>
                  <a:gd name="T7" fmla="*/ 0 h 11"/>
                  <a:gd name="T8" fmla="*/ 48 w 53"/>
                  <a:gd name="T9" fmla="*/ 0 h 11"/>
                  <a:gd name="T10" fmla="*/ 52 w 53"/>
                  <a:gd name="T11" fmla="*/ 2 h 11"/>
                  <a:gd name="T12" fmla="*/ 50 w 53"/>
                  <a:gd name="T13" fmla="*/ 6 h 11"/>
                  <a:gd name="T14" fmla="*/ 25 w 53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" h="11">
                    <a:moveTo>
                      <a:pt x="25" y="11"/>
                    </a:moveTo>
                    <a:cubicBezTo>
                      <a:pt x="11" y="11"/>
                      <a:pt x="3" y="6"/>
                      <a:pt x="3" y="6"/>
                    </a:cubicBezTo>
                    <a:cubicBezTo>
                      <a:pt x="1" y="5"/>
                      <a:pt x="0" y="3"/>
                      <a:pt x="1" y="2"/>
                    </a:cubicBezTo>
                    <a:cubicBezTo>
                      <a:pt x="2" y="0"/>
                      <a:pt x="4" y="0"/>
                      <a:pt x="6" y="0"/>
                    </a:cubicBezTo>
                    <a:cubicBezTo>
                      <a:pt x="6" y="1"/>
                      <a:pt x="22" y="9"/>
                      <a:pt x="48" y="0"/>
                    </a:cubicBezTo>
                    <a:cubicBezTo>
                      <a:pt x="50" y="0"/>
                      <a:pt x="52" y="1"/>
                      <a:pt x="52" y="2"/>
                    </a:cubicBezTo>
                    <a:cubicBezTo>
                      <a:pt x="53" y="4"/>
                      <a:pt x="52" y="6"/>
                      <a:pt x="50" y="6"/>
                    </a:cubicBezTo>
                    <a:cubicBezTo>
                      <a:pt x="40" y="10"/>
                      <a:pt x="32" y="11"/>
                      <a:pt x="25" y="11"/>
                    </a:cubicBezTo>
                    <a:close/>
                  </a:path>
                </a:pathLst>
              </a:custGeom>
              <a:solidFill>
                <a:srgbClr val="EE4D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58" name="Freeform 75">
                <a:extLst>
                  <a:ext uri="{FF2B5EF4-FFF2-40B4-BE49-F238E27FC236}">
                    <a16:creationId xmlns:a16="http://schemas.microsoft.com/office/drawing/2014/main" id="{135A3B81-DBB2-4F04-AFB2-A259E302B4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0" y="3443"/>
                <a:ext cx="118" cy="47"/>
              </a:xfrm>
              <a:custGeom>
                <a:avLst/>
                <a:gdLst>
                  <a:gd name="T0" fmla="*/ 1 w 161"/>
                  <a:gd name="T1" fmla="*/ 16 h 64"/>
                  <a:gd name="T2" fmla="*/ 1 w 161"/>
                  <a:gd name="T3" fmla="*/ 5 h 64"/>
                  <a:gd name="T4" fmla="*/ 76 w 161"/>
                  <a:gd name="T5" fmla="*/ 53 h 64"/>
                  <a:gd name="T6" fmla="*/ 81 w 161"/>
                  <a:gd name="T7" fmla="*/ 53 h 64"/>
                  <a:gd name="T8" fmla="*/ 82 w 161"/>
                  <a:gd name="T9" fmla="*/ 53 h 64"/>
                  <a:gd name="T10" fmla="*/ 161 w 161"/>
                  <a:gd name="T11" fmla="*/ 0 h 64"/>
                  <a:gd name="T12" fmla="*/ 160 w 161"/>
                  <a:gd name="T13" fmla="*/ 18 h 64"/>
                  <a:gd name="T14" fmla="*/ 82 w 161"/>
                  <a:gd name="T15" fmla="*/ 64 h 64"/>
                  <a:gd name="T16" fmla="*/ 81 w 161"/>
                  <a:gd name="T17" fmla="*/ 64 h 64"/>
                  <a:gd name="T18" fmla="*/ 76 w 161"/>
                  <a:gd name="T19" fmla="*/ 64 h 64"/>
                  <a:gd name="T20" fmla="*/ 0 w 161"/>
                  <a:gd name="T21" fmla="*/ 21 h 64"/>
                  <a:gd name="T22" fmla="*/ 1 w 161"/>
                  <a:gd name="T23" fmla="*/ 16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1" h="64">
                    <a:moveTo>
                      <a:pt x="1" y="16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18" y="28"/>
                      <a:pt x="44" y="52"/>
                      <a:pt x="76" y="53"/>
                    </a:cubicBezTo>
                    <a:cubicBezTo>
                      <a:pt x="78" y="53"/>
                      <a:pt x="79" y="53"/>
                      <a:pt x="81" y="53"/>
                    </a:cubicBezTo>
                    <a:cubicBezTo>
                      <a:pt x="81" y="53"/>
                      <a:pt x="81" y="53"/>
                      <a:pt x="82" y="53"/>
                    </a:cubicBezTo>
                    <a:cubicBezTo>
                      <a:pt x="116" y="53"/>
                      <a:pt x="144" y="25"/>
                      <a:pt x="161" y="0"/>
                    </a:cubicBezTo>
                    <a:cubicBezTo>
                      <a:pt x="160" y="18"/>
                      <a:pt x="160" y="18"/>
                      <a:pt x="160" y="18"/>
                    </a:cubicBezTo>
                    <a:cubicBezTo>
                      <a:pt x="144" y="43"/>
                      <a:pt x="116" y="64"/>
                      <a:pt x="82" y="64"/>
                    </a:cubicBezTo>
                    <a:cubicBezTo>
                      <a:pt x="81" y="64"/>
                      <a:pt x="81" y="64"/>
                      <a:pt x="81" y="64"/>
                    </a:cubicBezTo>
                    <a:cubicBezTo>
                      <a:pt x="79" y="64"/>
                      <a:pt x="78" y="64"/>
                      <a:pt x="76" y="64"/>
                    </a:cubicBezTo>
                    <a:cubicBezTo>
                      <a:pt x="44" y="63"/>
                      <a:pt x="17" y="45"/>
                      <a:pt x="0" y="21"/>
                    </a:cubicBezTo>
                    <a:lnTo>
                      <a:pt x="1" y="16"/>
                    </a:lnTo>
                    <a:close/>
                  </a:path>
                </a:pathLst>
              </a:custGeom>
              <a:solidFill>
                <a:srgbClr val="AB84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59" name="Freeform 76">
                <a:extLst>
                  <a:ext uri="{FF2B5EF4-FFF2-40B4-BE49-F238E27FC236}">
                    <a16:creationId xmlns:a16="http://schemas.microsoft.com/office/drawing/2014/main" id="{A396A2A0-F3F7-48E6-AD26-E4D40862F4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42" y="3404"/>
                <a:ext cx="71" cy="69"/>
              </a:xfrm>
              <a:custGeom>
                <a:avLst/>
                <a:gdLst>
                  <a:gd name="T0" fmla="*/ 97 w 97"/>
                  <a:gd name="T1" fmla="*/ 72 h 93"/>
                  <a:gd name="T2" fmla="*/ 96 w 97"/>
                  <a:gd name="T3" fmla="*/ 67 h 93"/>
                  <a:gd name="T4" fmla="*/ 96 w 97"/>
                  <a:gd name="T5" fmla="*/ 48 h 93"/>
                  <a:gd name="T6" fmla="*/ 96 w 97"/>
                  <a:gd name="T7" fmla="*/ 48 h 93"/>
                  <a:gd name="T8" fmla="*/ 93 w 97"/>
                  <a:gd name="T9" fmla="*/ 39 h 93"/>
                  <a:gd name="T10" fmla="*/ 87 w 97"/>
                  <a:gd name="T11" fmla="*/ 26 h 93"/>
                  <a:gd name="T12" fmla="*/ 87 w 97"/>
                  <a:gd name="T13" fmla="*/ 26 h 93"/>
                  <a:gd name="T14" fmla="*/ 49 w 97"/>
                  <a:gd name="T15" fmla="*/ 0 h 93"/>
                  <a:gd name="T16" fmla="*/ 10 w 97"/>
                  <a:gd name="T17" fmla="*/ 26 h 93"/>
                  <a:gd name="T18" fmla="*/ 10 w 97"/>
                  <a:gd name="T19" fmla="*/ 26 h 93"/>
                  <a:gd name="T20" fmla="*/ 4 w 97"/>
                  <a:gd name="T21" fmla="*/ 39 h 93"/>
                  <a:gd name="T22" fmla="*/ 1 w 97"/>
                  <a:gd name="T23" fmla="*/ 48 h 93"/>
                  <a:gd name="T24" fmla="*/ 1 w 97"/>
                  <a:gd name="T25" fmla="*/ 48 h 93"/>
                  <a:gd name="T26" fmla="*/ 1 w 97"/>
                  <a:gd name="T27" fmla="*/ 67 h 93"/>
                  <a:gd name="T28" fmla="*/ 1 w 97"/>
                  <a:gd name="T29" fmla="*/ 67 h 93"/>
                  <a:gd name="T30" fmla="*/ 1 w 97"/>
                  <a:gd name="T31" fmla="*/ 69 h 93"/>
                  <a:gd name="T32" fmla="*/ 1 w 97"/>
                  <a:gd name="T33" fmla="*/ 72 h 93"/>
                  <a:gd name="T34" fmla="*/ 1 w 97"/>
                  <a:gd name="T35" fmla="*/ 86 h 93"/>
                  <a:gd name="T36" fmla="*/ 10 w 97"/>
                  <a:gd name="T37" fmla="*/ 88 h 93"/>
                  <a:gd name="T38" fmla="*/ 48 w 97"/>
                  <a:gd name="T39" fmla="*/ 93 h 93"/>
                  <a:gd name="T40" fmla="*/ 48 w 97"/>
                  <a:gd name="T41" fmla="*/ 93 h 93"/>
                  <a:gd name="T42" fmla="*/ 49 w 97"/>
                  <a:gd name="T43" fmla="*/ 93 h 93"/>
                  <a:gd name="T44" fmla="*/ 87 w 97"/>
                  <a:gd name="T45" fmla="*/ 88 h 93"/>
                  <a:gd name="T46" fmla="*/ 95 w 97"/>
                  <a:gd name="T47" fmla="*/ 86 h 93"/>
                  <a:gd name="T48" fmla="*/ 97 w 97"/>
                  <a:gd name="T49" fmla="*/ 78 h 93"/>
                  <a:gd name="T50" fmla="*/ 97 w 97"/>
                  <a:gd name="T51" fmla="*/ 72 h 93"/>
                  <a:gd name="T52" fmla="*/ 19 w 97"/>
                  <a:gd name="T53" fmla="*/ 63 h 93"/>
                  <a:gd name="T54" fmla="*/ 19 w 97"/>
                  <a:gd name="T55" fmla="*/ 53 h 93"/>
                  <a:gd name="T56" fmla="*/ 19 w 97"/>
                  <a:gd name="T57" fmla="*/ 42 h 93"/>
                  <a:gd name="T58" fmla="*/ 19 w 97"/>
                  <a:gd name="T59" fmla="*/ 49 h 93"/>
                  <a:gd name="T60" fmla="*/ 21 w 97"/>
                  <a:gd name="T61" fmla="*/ 39 h 93"/>
                  <a:gd name="T62" fmla="*/ 24 w 97"/>
                  <a:gd name="T63" fmla="*/ 31 h 93"/>
                  <a:gd name="T64" fmla="*/ 27 w 97"/>
                  <a:gd name="T65" fmla="*/ 26 h 93"/>
                  <a:gd name="T66" fmla="*/ 49 w 97"/>
                  <a:gd name="T67" fmla="*/ 17 h 93"/>
                  <a:gd name="T68" fmla="*/ 70 w 97"/>
                  <a:gd name="T69" fmla="*/ 26 h 93"/>
                  <a:gd name="T70" fmla="*/ 74 w 97"/>
                  <a:gd name="T71" fmla="*/ 31 h 93"/>
                  <a:gd name="T72" fmla="*/ 76 w 97"/>
                  <a:gd name="T73" fmla="*/ 39 h 93"/>
                  <a:gd name="T74" fmla="*/ 78 w 97"/>
                  <a:gd name="T75" fmla="*/ 49 h 93"/>
                  <a:gd name="T76" fmla="*/ 78 w 97"/>
                  <a:gd name="T77" fmla="*/ 42 h 93"/>
                  <a:gd name="T78" fmla="*/ 78 w 97"/>
                  <a:gd name="T79" fmla="*/ 53 h 93"/>
                  <a:gd name="T80" fmla="*/ 78 w 97"/>
                  <a:gd name="T81" fmla="*/ 63 h 93"/>
                  <a:gd name="T82" fmla="*/ 49 w 97"/>
                  <a:gd name="T83" fmla="*/ 67 h 93"/>
                  <a:gd name="T84" fmla="*/ 19 w 97"/>
                  <a:gd name="T85" fmla="*/ 6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7" h="93">
                    <a:moveTo>
                      <a:pt x="97" y="72"/>
                    </a:moveTo>
                    <a:cubicBezTo>
                      <a:pt x="97" y="70"/>
                      <a:pt x="96" y="69"/>
                      <a:pt x="96" y="67"/>
                    </a:cubicBezTo>
                    <a:cubicBezTo>
                      <a:pt x="96" y="61"/>
                      <a:pt x="96" y="53"/>
                      <a:pt x="96" y="48"/>
                    </a:cubicBezTo>
                    <a:cubicBezTo>
                      <a:pt x="96" y="48"/>
                      <a:pt x="96" y="48"/>
                      <a:pt x="96" y="48"/>
                    </a:cubicBezTo>
                    <a:cubicBezTo>
                      <a:pt x="95" y="45"/>
                      <a:pt x="94" y="42"/>
                      <a:pt x="93" y="39"/>
                    </a:cubicBezTo>
                    <a:cubicBezTo>
                      <a:pt x="92" y="34"/>
                      <a:pt x="89" y="30"/>
                      <a:pt x="87" y="26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78" y="11"/>
                      <a:pt x="64" y="0"/>
                      <a:pt x="49" y="0"/>
                    </a:cubicBezTo>
                    <a:cubicBezTo>
                      <a:pt x="33" y="0"/>
                      <a:pt x="19" y="11"/>
                      <a:pt x="10" y="26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8" y="30"/>
                      <a:pt x="6" y="34"/>
                      <a:pt x="4" y="39"/>
                    </a:cubicBezTo>
                    <a:cubicBezTo>
                      <a:pt x="3" y="42"/>
                      <a:pt x="2" y="45"/>
                      <a:pt x="1" y="48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0" y="54"/>
                      <a:pt x="1" y="61"/>
                      <a:pt x="1" y="67"/>
                    </a:cubicBezTo>
                    <a:cubicBezTo>
                      <a:pt x="1" y="67"/>
                      <a:pt x="1" y="67"/>
                      <a:pt x="1" y="67"/>
                    </a:cubicBezTo>
                    <a:cubicBezTo>
                      <a:pt x="1" y="68"/>
                      <a:pt x="1" y="68"/>
                      <a:pt x="1" y="69"/>
                    </a:cubicBezTo>
                    <a:cubicBezTo>
                      <a:pt x="1" y="70"/>
                      <a:pt x="1" y="71"/>
                      <a:pt x="1" y="72"/>
                    </a:cubicBezTo>
                    <a:cubicBezTo>
                      <a:pt x="1" y="78"/>
                      <a:pt x="1" y="86"/>
                      <a:pt x="1" y="86"/>
                    </a:cubicBezTo>
                    <a:cubicBezTo>
                      <a:pt x="4" y="87"/>
                      <a:pt x="7" y="87"/>
                      <a:pt x="10" y="88"/>
                    </a:cubicBezTo>
                    <a:cubicBezTo>
                      <a:pt x="22" y="91"/>
                      <a:pt x="35" y="93"/>
                      <a:pt x="48" y="93"/>
                    </a:cubicBezTo>
                    <a:cubicBezTo>
                      <a:pt x="48" y="93"/>
                      <a:pt x="48" y="93"/>
                      <a:pt x="48" y="93"/>
                    </a:cubicBezTo>
                    <a:cubicBezTo>
                      <a:pt x="49" y="93"/>
                      <a:pt x="49" y="93"/>
                      <a:pt x="49" y="93"/>
                    </a:cubicBezTo>
                    <a:cubicBezTo>
                      <a:pt x="62" y="93"/>
                      <a:pt x="75" y="91"/>
                      <a:pt x="87" y="88"/>
                    </a:cubicBezTo>
                    <a:cubicBezTo>
                      <a:pt x="91" y="88"/>
                      <a:pt x="92" y="87"/>
                      <a:pt x="95" y="86"/>
                    </a:cubicBezTo>
                    <a:cubicBezTo>
                      <a:pt x="96" y="85"/>
                      <a:pt x="97" y="85"/>
                      <a:pt x="97" y="78"/>
                    </a:cubicBezTo>
                    <a:cubicBezTo>
                      <a:pt x="97" y="76"/>
                      <a:pt x="97" y="74"/>
                      <a:pt x="97" y="72"/>
                    </a:cubicBezTo>
                    <a:close/>
                    <a:moveTo>
                      <a:pt x="19" y="63"/>
                    </a:moveTo>
                    <a:cubicBezTo>
                      <a:pt x="19" y="62"/>
                      <a:pt x="19" y="53"/>
                      <a:pt x="19" y="53"/>
                    </a:cubicBezTo>
                    <a:cubicBezTo>
                      <a:pt x="19" y="50"/>
                      <a:pt x="19" y="46"/>
                      <a:pt x="19" y="42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20" y="45"/>
                      <a:pt x="20" y="42"/>
                      <a:pt x="21" y="39"/>
                    </a:cubicBezTo>
                    <a:cubicBezTo>
                      <a:pt x="22" y="36"/>
                      <a:pt x="22" y="34"/>
                      <a:pt x="24" y="31"/>
                    </a:cubicBezTo>
                    <a:cubicBezTo>
                      <a:pt x="24" y="29"/>
                      <a:pt x="25" y="28"/>
                      <a:pt x="27" y="26"/>
                    </a:cubicBezTo>
                    <a:cubicBezTo>
                      <a:pt x="31" y="21"/>
                      <a:pt x="38" y="17"/>
                      <a:pt x="49" y="17"/>
                    </a:cubicBezTo>
                    <a:cubicBezTo>
                      <a:pt x="59" y="17"/>
                      <a:pt x="66" y="21"/>
                      <a:pt x="70" y="26"/>
                    </a:cubicBezTo>
                    <a:cubicBezTo>
                      <a:pt x="72" y="28"/>
                      <a:pt x="73" y="29"/>
                      <a:pt x="74" y="31"/>
                    </a:cubicBezTo>
                    <a:cubicBezTo>
                      <a:pt x="75" y="34"/>
                      <a:pt x="76" y="36"/>
                      <a:pt x="76" y="39"/>
                    </a:cubicBezTo>
                    <a:cubicBezTo>
                      <a:pt x="77" y="42"/>
                      <a:pt x="78" y="45"/>
                      <a:pt x="78" y="49"/>
                    </a:cubicBezTo>
                    <a:cubicBezTo>
                      <a:pt x="78" y="42"/>
                      <a:pt x="78" y="42"/>
                      <a:pt x="78" y="42"/>
                    </a:cubicBezTo>
                    <a:cubicBezTo>
                      <a:pt x="78" y="46"/>
                      <a:pt x="78" y="50"/>
                      <a:pt x="78" y="53"/>
                    </a:cubicBezTo>
                    <a:cubicBezTo>
                      <a:pt x="78" y="53"/>
                      <a:pt x="78" y="62"/>
                      <a:pt x="78" y="63"/>
                    </a:cubicBezTo>
                    <a:cubicBezTo>
                      <a:pt x="69" y="65"/>
                      <a:pt x="59" y="67"/>
                      <a:pt x="49" y="67"/>
                    </a:cubicBezTo>
                    <a:cubicBezTo>
                      <a:pt x="38" y="67"/>
                      <a:pt x="28" y="65"/>
                      <a:pt x="19" y="6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60" name="Rectangle 77">
                <a:extLst>
                  <a:ext uri="{FF2B5EF4-FFF2-40B4-BE49-F238E27FC236}">
                    <a16:creationId xmlns:a16="http://schemas.microsoft.com/office/drawing/2014/main" id="{6F9E4300-7CD1-4F07-9E9D-D3E0D8860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3" y="3345"/>
                <a:ext cx="41" cy="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61" name="Rectangle 78">
                <a:extLst>
                  <a:ext uri="{FF2B5EF4-FFF2-40B4-BE49-F238E27FC236}">
                    <a16:creationId xmlns:a16="http://schemas.microsoft.com/office/drawing/2014/main" id="{6E67B1E9-EEC4-4B2C-A3C0-E939A4FC7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7" y="3345"/>
                <a:ext cx="41" cy="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62" name="Freeform 79">
                <a:extLst>
                  <a:ext uri="{FF2B5EF4-FFF2-40B4-BE49-F238E27FC236}">
                    <a16:creationId xmlns:a16="http://schemas.microsoft.com/office/drawing/2014/main" id="{121E2BB6-E109-4634-B254-816C1780FC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4" y="3391"/>
                <a:ext cx="27" cy="8"/>
              </a:xfrm>
              <a:custGeom>
                <a:avLst/>
                <a:gdLst>
                  <a:gd name="T0" fmla="*/ 36 w 36"/>
                  <a:gd name="T1" fmla="*/ 6 h 12"/>
                  <a:gd name="T2" fmla="*/ 36 w 36"/>
                  <a:gd name="T3" fmla="*/ 6 h 12"/>
                  <a:gd name="T4" fmla="*/ 18 w 36"/>
                  <a:gd name="T5" fmla="*/ 12 h 12"/>
                  <a:gd name="T6" fmla="*/ 0 w 36"/>
                  <a:gd name="T7" fmla="*/ 6 h 12"/>
                  <a:gd name="T8" fmla="*/ 0 w 36"/>
                  <a:gd name="T9" fmla="*/ 6 h 12"/>
                  <a:gd name="T10" fmla="*/ 18 w 36"/>
                  <a:gd name="T11" fmla="*/ 0 h 12"/>
                  <a:gd name="T12" fmla="*/ 36 w 36"/>
                  <a:gd name="T13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2">
                    <a:moveTo>
                      <a:pt x="36" y="6"/>
                    </a:moveTo>
                    <a:cubicBezTo>
                      <a:pt x="36" y="6"/>
                      <a:pt x="36" y="6"/>
                      <a:pt x="36" y="6"/>
                    </a:cubicBezTo>
                    <a:cubicBezTo>
                      <a:pt x="36" y="10"/>
                      <a:pt x="28" y="12"/>
                      <a:pt x="18" y="12"/>
                    </a:cubicBezTo>
                    <a:cubicBezTo>
                      <a:pt x="9" y="12"/>
                      <a:pt x="1" y="10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8" y="0"/>
                      <a:pt x="18" y="0"/>
                    </a:cubicBezTo>
                    <a:cubicBezTo>
                      <a:pt x="28" y="0"/>
                      <a:pt x="36" y="3"/>
                      <a:pt x="36" y="6"/>
                    </a:cubicBezTo>
                    <a:close/>
                  </a:path>
                </a:pathLst>
              </a:custGeom>
              <a:solidFill>
                <a:srgbClr val="7A5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63" name="Freeform 80">
                <a:extLst>
                  <a:ext uri="{FF2B5EF4-FFF2-40B4-BE49-F238E27FC236}">
                    <a16:creationId xmlns:a16="http://schemas.microsoft.com/office/drawing/2014/main" id="{522B74D2-D9D5-4899-9A18-CB74BDB18C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3486"/>
                <a:ext cx="134" cy="168"/>
              </a:xfrm>
              <a:custGeom>
                <a:avLst/>
                <a:gdLst>
                  <a:gd name="T0" fmla="*/ 182 w 182"/>
                  <a:gd name="T1" fmla="*/ 0 h 227"/>
                  <a:gd name="T2" fmla="*/ 182 w 182"/>
                  <a:gd name="T3" fmla="*/ 3 h 227"/>
                  <a:gd name="T4" fmla="*/ 182 w 182"/>
                  <a:gd name="T5" fmla="*/ 3 h 227"/>
                  <a:gd name="T6" fmla="*/ 181 w 182"/>
                  <a:gd name="T7" fmla="*/ 10 h 227"/>
                  <a:gd name="T8" fmla="*/ 181 w 182"/>
                  <a:gd name="T9" fmla="*/ 11 h 227"/>
                  <a:gd name="T10" fmla="*/ 178 w 182"/>
                  <a:gd name="T11" fmla="*/ 36 h 227"/>
                  <a:gd name="T12" fmla="*/ 173 w 182"/>
                  <a:gd name="T13" fmla="*/ 77 h 227"/>
                  <a:gd name="T14" fmla="*/ 170 w 182"/>
                  <a:gd name="T15" fmla="*/ 96 h 227"/>
                  <a:gd name="T16" fmla="*/ 168 w 182"/>
                  <a:gd name="T17" fmla="*/ 111 h 227"/>
                  <a:gd name="T18" fmla="*/ 167 w 182"/>
                  <a:gd name="T19" fmla="*/ 116 h 227"/>
                  <a:gd name="T20" fmla="*/ 167 w 182"/>
                  <a:gd name="T21" fmla="*/ 117 h 227"/>
                  <a:gd name="T22" fmla="*/ 151 w 182"/>
                  <a:gd name="T23" fmla="*/ 221 h 227"/>
                  <a:gd name="T24" fmla="*/ 127 w 182"/>
                  <a:gd name="T25" fmla="*/ 224 h 227"/>
                  <a:gd name="T26" fmla="*/ 95 w 182"/>
                  <a:gd name="T27" fmla="*/ 227 h 227"/>
                  <a:gd name="T28" fmla="*/ 93 w 182"/>
                  <a:gd name="T29" fmla="*/ 227 h 227"/>
                  <a:gd name="T30" fmla="*/ 86 w 182"/>
                  <a:gd name="T31" fmla="*/ 227 h 227"/>
                  <a:gd name="T32" fmla="*/ 55 w 182"/>
                  <a:gd name="T33" fmla="*/ 225 h 227"/>
                  <a:gd name="T34" fmla="*/ 31 w 182"/>
                  <a:gd name="T35" fmla="*/ 222 h 227"/>
                  <a:gd name="T36" fmla="*/ 15 w 182"/>
                  <a:gd name="T37" fmla="*/ 117 h 227"/>
                  <a:gd name="T38" fmla="*/ 15 w 182"/>
                  <a:gd name="T39" fmla="*/ 116 h 227"/>
                  <a:gd name="T40" fmla="*/ 14 w 182"/>
                  <a:gd name="T41" fmla="*/ 111 h 227"/>
                  <a:gd name="T42" fmla="*/ 14 w 182"/>
                  <a:gd name="T43" fmla="*/ 110 h 227"/>
                  <a:gd name="T44" fmla="*/ 10 w 182"/>
                  <a:gd name="T45" fmla="*/ 78 h 227"/>
                  <a:gd name="T46" fmla="*/ 0 w 182"/>
                  <a:gd name="T47" fmla="*/ 3 h 227"/>
                  <a:gd name="T48" fmla="*/ 0 w 182"/>
                  <a:gd name="T49" fmla="*/ 3 h 227"/>
                  <a:gd name="T50" fmla="*/ 0 w 182"/>
                  <a:gd name="T51" fmla="*/ 0 h 227"/>
                  <a:gd name="T52" fmla="*/ 0 w 182"/>
                  <a:gd name="T53" fmla="*/ 0 h 227"/>
                  <a:gd name="T54" fmla="*/ 9 w 182"/>
                  <a:gd name="T55" fmla="*/ 11 h 227"/>
                  <a:gd name="T56" fmla="*/ 15 w 182"/>
                  <a:gd name="T57" fmla="*/ 19 h 227"/>
                  <a:gd name="T58" fmla="*/ 20 w 182"/>
                  <a:gd name="T59" fmla="*/ 25 h 227"/>
                  <a:gd name="T60" fmla="*/ 23 w 182"/>
                  <a:gd name="T61" fmla="*/ 30 h 227"/>
                  <a:gd name="T62" fmla="*/ 42 w 182"/>
                  <a:gd name="T63" fmla="*/ 54 h 227"/>
                  <a:gd name="T64" fmla="*/ 45 w 182"/>
                  <a:gd name="T65" fmla="*/ 58 h 227"/>
                  <a:gd name="T66" fmla="*/ 47 w 182"/>
                  <a:gd name="T67" fmla="*/ 61 h 227"/>
                  <a:gd name="T68" fmla="*/ 132 w 182"/>
                  <a:gd name="T69" fmla="*/ 61 h 227"/>
                  <a:gd name="T70" fmla="*/ 135 w 182"/>
                  <a:gd name="T71" fmla="*/ 57 h 227"/>
                  <a:gd name="T72" fmla="*/ 140 w 182"/>
                  <a:gd name="T73" fmla="*/ 51 h 227"/>
                  <a:gd name="T74" fmla="*/ 153 w 182"/>
                  <a:gd name="T75" fmla="*/ 35 h 227"/>
                  <a:gd name="T76" fmla="*/ 153 w 182"/>
                  <a:gd name="T77" fmla="*/ 35 h 227"/>
                  <a:gd name="T78" fmla="*/ 154 w 182"/>
                  <a:gd name="T79" fmla="*/ 33 h 227"/>
                  <a:gd name="T80" fmla="*/ 181 w 182"/>
                  <a:gd name="T81" fmla="*/ 2 h 227"/>
                  <a:gd name="T82" fmla="*/ 182 w 182"/>
                  <a:gd name="T83" fmla="*/ 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82" h="227">
                    <a:moveTo>
                      <a:pt x="182" y="0"/>
                    </a:moveTo>
                    <a:cubicBezTo>
                      <a:pt x="182" y="0"/>
                      <a:pt x="182" y="1"/>
                      <a:pt x="182" y="3"/>
                    </a:cubicBezTo>
                    <a:cubicBezTo>
                      <a:pt x="182" y="3"/>
                      <a:pt x="182" y="3"/>
                      <a:pt x="182" y="3"/>
                    </a:cubicBezTo>
                    <a:cubicBezTo>
                      <a:pt x="182" y="5"/>
                      <a:pt x="181" y="7"/>
                      <a:pt x="181" y="10"/>
                    </a:cubicBezTo>
                    <a:cubicBezTo>
                      <a:pt x="181" y="11"/>
                      <a:pt x="181" y="11"/>
                      <a:pt x="181" y="11"/>
                    </a:cubicBezTo>
                    <a:cubicBezTo>
                      <a:pt x="180" y="17"/>
                      <a:pt x="179" y="25"/>
                      <a:pt x="178" y="36"/>
                    </a:cubicBezTo>
                    <a:cubicBezTo>
                      <a:pt x="177" y="47"/>
                      <a:pt x="175" y="62"/>
                      <a:pt x="173" y="77"/>
                    </a:cubicBezTo>
                    <a:cubicBezTo>
                      <a:pt x="172" y="83"/>
                      <a:pt x="171" y="90"/>
                      <a:pt x="170" y="96"/>
                    </a:cubicBezTo>
                    <a:cubicBezTo>
                      <a:pt x="170" y="101"/>
                      <a:pt x="169" y="106"/>
                      <a:pt x="168" y="111"/>
                    </a:cubicBezTo>
                    <a:cubicBezTo>
                      <a:pt x="168" y="113"/>
                      <a:pt x="168" y="114"/>
                      <a:pt x="167" y="116"/>
                    </a:cubicBezTo>
                    <a:cubicBezTo>
                      <a:pt x="167" y="116"/>
                      <a:pt x="167" y="117"/>
                      <a:pt x="167" y="117"/>
                    </a:cubicBezTo>
                    <a:cubicBezTo>
                      <a:pt x="163" y="151"/>
                      <a:pt x="157" y="188"/>
                      <a:pt x="151" y="221"/>
                    </a:cubicBezTo>
                    <a:cubicBezTo>
                      <a:pt x="143" y="222"/>
                      <a:pt x="135" y="223"/>
                      <a:pt x="127" y="224"/>
                    </a:cubicBezTo>
                    <a:cubicBezTo>
                      <a:pt x="117" y="226"/>
                      <a:pt x="106" y="226"/>
                      <a:pt x="95" y="227"/>
                    </a:cubicBezTo>
                    <a:cubicBezTo>
                      <a:pt x="95" y="227"/>
                      <a:pt x="94" y="227"/>
                      <a:pt x="93" y="227"/>
                    </a:cubicBezTo>
                    <a:cubicBezTo>
                      <a:pt x="91" y="227"/>
                      <a:pt x="89" y="227"/>
                      <a:pt x="86" y="227"/>
                    </a:cubicBezTo>
                    <a:cubicBezTo>
                      <a:pt x="76" y="227"/>
                      <a:pt x="65" y="226"/>
                      <a:pt x="55" y="225"/>
                    </a:cubicBezTo>
                    <a:cubicBezTo>
                      <a:pt x="47" y="225"/>
                      <a:pt x="39" y="224"/>
                      <a:pt x="31" y="222"/>
                    </a:cubicBezTo>
                    <a:cubicBezTo>
                      <a:pt x="25" y="189"/>
                      <a:pt x="20" y="152"/>
                      <a:pt x="15" y="117"/>
                    </a:cubicBezTo>
                    <a:cubicBezTo>
                      <a:pt x="15" y="117"/>
                      <a:pt x="15" y="116"/>
                      <a:pt x="15" y="116"/>
                    </a:cubicBezTo>
                    <a:cubicBezTo>
                      <a:pt x="14" y="114"/>
                      <a:pt x="14" y="112"/>
                      <a:pt x="14" y="111"/>
                    </a:cubicBezTo>
                    <a:cubicBezTo>
                      <a:pt x="14" y="111"/>
                      <a:pt x="14" y="111"/>
                      <a:pt x="14" y="110"/>
                    </a:cubicBezTo>
                    <a:cubicBezTo>
                      <a:pt x="12" y="99"/>
                      <a:pt x="11" y="88"/>
                      <a:pt x="10" y="78"/>
                    </a:cubicBezTo>
                    <a:cubicBezTo>
                      <a:pt x="5" y="41"/>
                      <a:pt x="1" y="1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132" y="61"/>
                      <a:pt x="132" y="61"/>
                      <a:pt x="132" y="61"/>
                    </a:cubicBezTo>
                    <a:cubicBezTo>
                      <a:pt x="135" y="57"/>
                      <a:pt x="135" y="57"/>
                      <a:pt x="135" y="57"/>
                    </a:cubicBezTo>
                    <a:cubicBezTo>
                      <a:pt x="140" y="51"/>
                      <a:pt x="140" y="51"/>
                      <a:pt x="140" y="51"/>
                    </a:cubicBezTo>
                    <a:cubicBezTo>
                      <a:pt x="153" y="35"/>
                      <a:pt x="153" y="35"/>
                      <a:pt x="153" y="35"/>
                    </a:cubicBezTo>
                    <a:cubicBezTo>
                      <a:pt x="153" y="35"/>
                      <a:pt x="153" y="35"/>
                      <a:pt x="153" y="35"/>
                    </a:cubicBezTo>
                    <a:cubicBezTo>
                      <a:pt x="154" y="33"/>
                      <a:pt x="154" y="33"/>
                      <a:pt x="154" y="33"/>
                    </a:cubicBezTo>
                    <a:cubicBezTo>
                      <a:pt x="181" y="2"/>
                      <a:pt x="181" y="2"/>
                      <a:pt x="181" y="2"/>
                    </a:cubicBezTo>
                    <a:cubicBezTo>
                      <a:pt x="182" y="0"/>
                      <a:pt x="182" y="0"/>
                      <a:pt x="1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64" name="Freeform 81">
                <a:extLst>
                  <a:ext uri="{FF2B5EF4-FFF2-40B4-BE49-F238E27FC236}">
                    <a16:creationId xmlns:a16="http://schemas.microsoft.com/office/drawing/2014/main" id="{CE3AC1F3-B675-418C-8FF7-61D9CF4E6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2" y="3526"/>
                <a:ext cx="52" cy="128"/>
              </a:xfrm>
              <a:custGeom>
                <a:avLst/>
                <a:gdLst>
                  <a:gd name="T0" fmla="*/ 72 w 72"/>
                  <a:gd name="T1" fmla="*/ 170 h 173"/>
                  <a:gd name="T2" fmla="*/ 40 w 72"/>
                  <a:gd name="T3" fmla="*/ 173 h 173"/>
                  <a:gd name="T4" fmla="*/ 38 w 72"/>
                  <a:gd name="T5" fmla="*/ 173 h 173"/>
                  <a:gd name="T6" fmla="*/ 31 w 72"/>
                  <a:gd name="T7" fmla="*/ 173 h 173"/>
                  <a:gd name="T8" fmla="*/ 0 w 72"/>
                  <a:gd name="T9" fmla="*/ 171 h 173"/>
                  <a:gd name="T10" fmla="*/ 6 w 72"/>
                  <a:gd name="T11" fmla="*/ 104 h 173"/>
                  <a:gd name="T12" fmla="*/ 23 w 72"/>
                  <a:gd name="T13" fmla="*/ 68 h 173"/>
                  <a:gd name="T14" fmla="*/ 8 w 72"/>
                  <a:gd name="T15" fmla="*/ 45 h 173"/>
                  <a:gd name="T16" fmla="*/ 6 w 72"/>
                  <a:gd name="T17" fmla="*/ 40 h 173"/>
                  <a:gd name="T18" fmla="*/ 3 w 72"/>
                  <a:gd name="T19" fmla="*/ 31 h 173"/>
                  <a:gd name="T20" fmla="*/ 1 w 72"/>
                  <a:gd name="T21" fmla="*/ 25 h 173"/>
                  <a:gd name="T22" fmla="*/ 1 w 72"/>
                  <a:gd name="T23" fmla="*/ 24 h 173"/>
                  <a:gd name="T24" fmla="*/ 7 w 72"/>
                  <a:gd name="T25" fmla="*/ 20 h 173"/>
                  <a:gd name="T26" fmla="*/ 27 w 72"/>
                  <a:gd name="T27" fmla="*/ 8 h 173"/>
                  <a:gd name="T28" fmla="*/ 30 w 72"/>
                  <a:gd name="T29" fmla="*/ 7 h 173"/>
                  <a:gd name="T30" fmla="*/ 31 w 72"/>
                  <a:gd name="T31" fmla="*/ 7 h 173"/>
                  <a:gd name="T32" fmla="*/ 34 w 72"/>
                  <a:gd name="T33" fmla="*/ 6 h 173"/>
                  <a:gd name="T34" fmla="*/ 36 w 72"/>
                  <a:gd name="T35" fmla="*/ 5 h 173"/>
                  <a:gd name="T36" fmla="*/ 38 w 72"/>
                  <a:gd name="T37" fmla="*/ 4 h 173"/>
                  <a:gd name="T38" fmla="*/ 38 w 72"/>
                  <a:gd name="T39" fmla="*/ 4 h 173"/>
                  <a:gd name="T40" fmla="*/ 39 w 72"/>
                  <a:gd name="T41" fmla="*/ 4 h 173"/>
                  <a:gd name="T42" fmla="*/ 39 w 72"/>
                  <a:gd name="T43" fmla="*/ 4 h 173"/>
                  <a:gd name="T44" fmla="*/ 41 w 72"/>
                  <a:gd name="T45" fmla="*/ 4 h 173"/>
                  <a:gd name="T46" fmla="*/ 41 w 72"/>
                  <a:gd name="T47" fmla="*/ 4 h 173"/>
                  <a:gd name="T48" fmla="*/ 39 w 72"/>
                  <a:gd name="T49" fmla="*/ 5 h 173"/>
                  <a:gd name="T50" fmla="*/ 38 w 72"/>
                  <a:gd name="T51" fmla="*/ 5 h 173"/>
                  <a:gd name="T52" fmla="*/ 38 w 72"/>
                  <a:gd name="T53" fmla="*/ 5 h 173"/>
                  <a:gd name="T54" fmla="*/ 39 w 72"/>
                  <a:gd name="T55" fmla="*/ 5 h 173"/>
                  <a:gd name="T56" fmla="*/ 40 w 72"/>
                  <a:gd name="T57" fmla="*/ 5 h 173"/>
                  <a:gd name="T58" fmla="*/ 42 w 72"/>
                  <a:gd name="T59" fmla="*/ 7 h 173"/>
                  <a:gd name="T60" fmla="*/ 44 w 72"/>
                  <a:gd name="T61" fmla="*/ 7 h 173"/>
                  <a:gd name="T62" fmla="*/ 50 w 72"/>
                  <a:gd name="T63" fmla="*/ 10 h 173"/>
                  <a:gd name="T64" fmla="*/ 66 w 72"/>
                  <a:gd name="T65" fmla="*/ 19 h 173"/>
                  <a:gd name="T66" fmla="*/ 71 w 72"/>
                  <a:gd name="T67" fmla="*/ 24 h 173"/>
                  <a:gd name="T68" fmla="*/ 71 w 72"/>
                  <a:gd name="T69" fmla="*/ 26 h 173"/>
                  <a:gd name="T70" fmla="*/ 69 w 72"/>
                  <a:gd name="T71" fmla="*/ 31 h 173"/>
                  <a:gd name="T72" fmla="*/ 64 w 72"/>
                  <a:gd name="T73" fmla="*/ 45 h 173"/>
                  <a:gd name="T74" fmla="*/ 49 w 72"/>
                  <a:gd name="T75" fmla="*/ 68 h 173"/>
                  <a:gd name="T76" fmla="*/ 66 w 72"/>
                  <a:gd name="T77" fmla="*/ 104 h 173"/>
                  <a:gd name="T78" fmla="*/ 72 w 72"/>
                  <a:gd name="T79" fmla="*/ 17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2" h="173">
                    <a:moveTo>
                      <a:pt x="72" y="170"/>
                    </a:moveTo>
                    <a:cubicBezTo>
                      <a:pt x="62" y="172"/>
                      <a:pt x="51" y="172"/>
                      <a:pt x="40" y="173"/>
                    </a:cubicBezTo>
                    <a:cubicBezTo>
                      <a:pt x="40" y="173"/>
                      <a:pt x="39" y="173"/>
                      <a:pt x="38" y="173"/>
                    </a:cubicBezTo>
                    <a:cubicBezTo>
                      <a:pt x="36" y="173"/>
                      <a:pt x="34" y="173"/>
                      <a:pt x="31" y="173"/>
                    </a:cubicBezTo>
                    <a:cubicBezTo>
                      <a:pt x="21" y="173"/>
                      <a:pt x="10" y="172"/>
                      <a:pt x="0" y="171"/>
                    </a:cubicBezTo>
                    <a:cubicBezTo>
                      <a:pt x="2" y="135"/>
                      <a:pt x="6" y="104"/>
                      <a:pt x="6" y="104"/>
                    </a:cubicBezTo>
                    <a:cubicBezTo>
                      <a:pt x="7" y="88"/>
                      <a:pt x="23" y="68"/>
                      <a:pt x="23" y="68"/>
                    </a:cubicBezTo>
                    <a:cubicBezTo>
                      <a:pt x="17" y="63"/>
                      <a:pt x="12" y="54"/>
                      <a:pt x="8" y="45"/>
                    </a:cubicBezTo>
                    <a:cubicBezTo>
                      <a:pt x="8" y="43"/>
                      <a:pt x="7" y="42"/>
                      <a:pt x="6" y="40"/>
                    </a:cubicBezTo>
                    <a:cubicBezTo>
                      <a:pt x="5" y="37"/>
                      <a:pt x="4" y="34"/>
                      <a:pt x="3" y="31"/>
                    </a:cubicBezTo>
                    <a:cubicBezTo>
                      <a:pt x="2" y="29"/>
                      <a:pt x="2" y="27"/>
                      <a:pt x="1" y="25"/>
                    </a:cubicBezTo>
                    <a:cubicBezTo>
                      <a:pt x="1" y="25"/>
                      <a:pt x="1" y="24"/>
                      <a:pt x="1" y="24"/>
                    </a:cubicBezTo>
                    <a:cubicBezTo>
                      <a:pt x="1" y="24"/>
                      <a:pt x="3" y="23"/>
                      <a:pt x="7" y="20"/>
                    </a:cubicBezTo>
                    <a:cubicBezTo>
                      <a:pt x="11" y="17"/>
                      <a:pt x="19" y="12"/>
                      <a:pt x="27" y="8"/>
                    </a:cubicBezTo>
                    <a:cubicBezTo>
                      <a:pt x="28" y="8"/>
                      <a:pt x="29" y="8"/>
                      <a:pt x="30" y="7"/>
                    </a:cubicBezTo>
                    <a:cubicBezTo>
                      <a:pt x="30" y="7"/>
                      <a:pt x="31" y="7"/>
                      <a:pt x="31" y="7"/>
                    </a:cubicBezTo>
                    <a:cubicBezTo>
                      <a:pt x="32" y="6"/>
                      <a:pt x="33" y="6"/>
                      <a:pt x="34" y="6"/>
                    </a:cubicBezTo>
                    <a:cubicBezTo>
                      <a:pt x="34" y="5"/>
                      <a:pt x="35" y="5"/>
                      <a:pt x="36" y="5"/>
                    </a:cubicBezTo>
                    <a:cubicBezTo>
                      <a:pt x="37" y="5"/>
                      <a:pt x="37" y="5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4"/>
                      <a:pt x="38" y="4"/>
                      <a:pt x="39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51" y="0"/>
                      <a:pt x="45" y="2"/>
                      <a:pt x="41" y="4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0" y="4"/>
                      <a:pt x="39" y="5"/>
                      <a:pt x="39" y="5"/>
                    </a:cubicBezTo>
                    <a:cubicBezTo>
                      <a:pt x="39" y="5"/>
                      <a:pt x="38" y="5"/>
                      <a:pt x="38" y="5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8" y="5"/>
                      <a:pt x="38" y="5"/>
                      <a:pt x="39" y="5"/>
                    </a:cubicBezTo>
                    <a:cubicBezTo>
                      <a:pt x="39" y="5"/>
                      <a:pt x="39" y="5"/>
                      <a:pt x="40" y="5"/>
                    </a:cubicBezTo>
                    <a:cubicBezTo>
                      <a:pt x="40" y="6"/>
                      <a:pt x="41" y="6"/>
                      <a:pt x="42" y="7"/>
                    </a:cubicBezTo>
                    <a:cubicBezTo>
                      <a:pt x="43" y="7"/>
                      <a:pt x="43" y="7"/>
                      <a:pt x="44" y="7"/>
                    </a:cubicBezTo>
                    <a:cubicBezTo>
                      <a:pt x="46" y="8"/>
                      <a:pt x="48" y="9"/>
                      <a:pt x="50" y="10"/>
                    </a:cubicBezTo>
                    <a:cubicBezTo>
                      <a:pt x="55" y="13"/>
                      <a:pt x="62" y="16"/>
                      <a:pt x="66" y="19"/>
                    </a:cubicBezTo>
                    <a:cubicBezTo>
                      <a:pt x="68" y="21"/>
                      <a:pt x="70" y="23"/>
                      <a:pt x="71" y="24"/>
                    </a:cubicBezTo>
                    <a:cubicBezTo>
                      <a:pt x="71" y="24"/>
                      <a:pt x="71" y="25"/>
                      <a:pt x="71" y="26"/>
                    </a:cubicBezTo>
                    <a:cubicBezTo>
                      <a:pt x="70" y="27"/>
                      <a:pt x="70" y="29"/>
                      <a:pt x="69" y="31"/>
                    </a:cubicBezTo>
                    <a:cubicBezTo>
                      <a:pt x="68" y="35"/>
                      <a:pt x="66" y="40"/>
                      <a:pt x="64" y="45"/>
                    </a:cubicBezTo>
                    <a:cubicBezTo>
                      <a:pt x="60" y="54"/>
                      <a:pt x="55" y="63"/>
                      <a:pt x="49" y="68"/>
                    </a:cubicBezTo>
                    <a:cubicBezTo>
                      <a:pt x="49" y="68"/>
                      <a:pt x="66" y="88"/>
                      <a:pt x="66" y="104"/>
                    </a:cubicBezTo>
                    <a:cubicBezTo>
                      <a:pt x="66" y="104"/>
                      <a:pt x="70" y="134"/>
                      <a:pt x="72" y="170"/>
                    </a:cubicBezTo>
                    <a:close/>
                  </a:path>
                </a:pathLst>
              </a:custGeom>
              <a:solidFill>
                <a:srgbClr val="2A32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65" name="Freeform 82">
                <a:extLst>
                  <a:ext uri="{FF2B5EF4-FFF2-40B4-BE49-F238E27FC236}">
                    <a16:creationId xmlns:a16="http://schemas.microsoft.com/office/drawing/2014/main" id="{3B0975F7-F380-47AD-8338-0F1333E55C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0" y="3527"/>
                <a:ext cx="61" cy="45"/>
              </a:xfrm>
              <a:custGeom>
                <a:avLst/>
                <a:gdLst>
                  <a:gd name="T0" fmla="*/ 2 w 61"/>
                  <a:gd name="T1" fmla="*/ 45 h 45"/>
                  <a:gd name="T2" fmla="*/ 61 w 61"/>
                  <a:gd name="T3" fmla="*/ 3 h 45"/>
                  <a:gd name="T4" fmla="*/ 57 w 61"/>
                  <a:gd name="T5" fmla="*/ 1 h 45"/>
                  <a:gd name="T6" fmla="*/ 27 w 61"/>
                  <a:gd name="T7" fmla="*/ 0 h 45"/>
                  <a:gd name="T8" fmla="*/ 0 w 61"/>
                  <a:gd name="T9" fmla="*/ 30 h 45"/>
                  <a:gd name="T10" fmla="*/ 2 w 6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45">
                    <a:moveTo>
                      <a:pt x="2" y="45"/>
                    </a:moveTo>
                    <a:lnTo>
                      <a:pt x="61" y="3"/>
                    </a:lnTo>
                    <a:lnTo>
                      <a:pt x="57" y="1"/>
                    </a:lnTo>
                    <a:lnTo>
                      <a:pt x="27" y="0"/>
                    </a:lnTo>
                    <a:lnTo>
                      <a:pt x="0" y="30"/>
                    </a:lnTo>
                    <a:lnTo>
                      <a:pt x="2" y="45"/>
                    </a:lnTo>
                    <a:close/>
                  </a:path>
                </a:pathLst>
              </a:custGeom>
              <a:solidFill>
                <a:srgbClr val="D3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66" name="Freeform 83">
                <a:extLst>
                  <a:ext uri="{FF2B5EF4-FFF2-40B4-BE49-F238E27FC236}">
                    <a16:creationId xmlns:a16="http://schemas.microsoft.com/office/drawing/2014/main" id="{31304FAA-8C63-439E-B72A-AA09EB5CCF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6" y="3528"/>
                <a:ext cx="61" cy="45"/>
              </a:xfrm>
              <a:custGeom>
                <a:avLst/>
                <a:gdLst>
                  <a:gd name="T0" fmla="*/ 59 w 61"/>
                  <a:gd name="T1" fmla="*/ 45 h 45"/>
                  <a:gd name="T2" fmla="*/ 0 w 61"/>
                  <a:gd name="T3" fmla="*/ 3 h 45"/>
                  <a:gd name="T4" fmla="*/ 4 w 61"/>
                  <a:gd name="T5" fmla="*/ 1 h 45"/>
                  <a:gd name="T6" fmla="*/ 34 w 61"/>
                  <a:gd name="T7" fmla="*/ 0 h 45"/>
                  <a:gd name="T8" fmla="*/ 61 w 61"/>
                  <a:gd name="T9" fmla="*/ 30 h 45"/>
                  <a:gd name="T10" fmla="*/ 59 w 6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45">
                    <a:moveTo>
                      <a:pt x="59" y="45"/>
                    </a:moveTo>
                    <a:lnTo>
                      <a:pt x="0" y="3"/>
                    </a:lnTo>
                    <a:lnTo>
                      <a:pt x="4" y="1"/>
                    </a:lnTo>
                    <a:lnTo>
                      <a:pt x="34" y="0"/>
                    </a:lnTo>
                    <a:lnTo>
                      <a:pt x="61" y="30"/>
                    </a:lnTo>
                    <a:lnTo>
                      <a:pt x="59" y="45"/>
                    </a:lnTo>
                    <a:close/>
                  </a:path>
                </a:pathLst>
              </a:custGeom>
              <a:solidFill>
                <a:srgbClr val="D3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67" name="Freeform 84">
                <a:extLst>
                  <a:ext uri="{FF2B5EF4-FFF2-40B4-BE49-F238E27FC236}">
                    <a16:creationId xmlns:a16="http://schemas.microsoft.com/office/drawing/2014/main" id="{0568DA2C-CF60-49E2-B394-44FCC5C608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3480"/>
                <a:ext cx="69" cy="88"/>
              </a:xfrm>
              <a:custGeom>
                <a:avLst/>
                <a:gdLst>
                  <a:gd name="T0" fmla="*/ 8 w 94"/>
                  <a:gd name="T1" fmla="*/ 0 h 119"/>
                  <a:gd name="T2" fmla="*/ 94 w 94"/>
                  <a:gd name="T3" fmla="*/ 63 h 119"/>
                  <a:gd name="T4" fmla="*/ 94 w 94"/>
                  <a:gd name="T5" fmla="*/ 69 h 119"/>
                  <a:gd name="T6" fmla="*/ 14 w 94"/>
                  <a:gd name="T7" fmla="*/ 119 h 119"/>
                  <a:gd name="T8" fmla="*/ 0 w 94"/>
                  <a:gd name="T9" fmla="*/ 3 h 119"/>
                  <a:gd name="T10" fmla="*/ 8 w 94"/>
                  <a:gd name="T1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119">
                    <a:moveTo>
                      <a:pt x="8" y="0"/>
                    </a:moveTo>
                    <a:cubicBezTo>
                      <a:pt x="8" y="0"/>
                      <a:pt x="60" y="60"/>
                      <a:pt x="94" y="63"/>
                    </a:cubicBezTo>
                    <a:cubicBezTo>
                      <a:pt x="94" y="69"/>
                      <a:pt x="94" y="69"/>
                      <a:pt x="94" y="69"/>
                    </a:cubicBezTo>
                    <a:cubicBezTo>
                      <a:pt x="94" y="69"/>
                      <a:pt x="40" y="92"/>
                      <a:pt x="14" y="119"/>
                    </a:cubicBezTo>
                    <a:cubicBezTo>
                      <a:pt x="14" y="119"/>
                      <a:pt x="2" y="46"/>
                      <a:pt x="0" y="3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68" name="Freeform 85">
                <a:extLst>
                  <a:ext uri="{FF2B5EF4-FFF2-40B4-BE49-F238E27FC236}">
                    <a16:creationId xmlns:a16="http://schemas.microsoft.com/office/drawing/2014/main" id="{BCD4C697-41B9-439E-9E12-ECEC6AB7CD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7" y="3482"/>
                <a:ext cx="68" cy="86"/>
              </a:xfrm>
              <a:custGeom>
                <a:avLst/>
                <a:gdLst>
                  <a:gd name="T0" fmla="*/ 85 w 93"/>
                  <a:gd name="T1" fmla="*/ 0 h 117"/>
                  <a:gd name="T2" fmla="*/ 0 w 93"/>
                  <a:gd name="T3" fmla="*/ 61 h 117"/>
                  <a:gd name="T4" fmla="*/ 0 w 93"/>
                  <a:gd name="T5" fmla="*/ 67 h 117"/>
                  <a:gd name="T6" fmla="*/ 5 w 93"/>
                  <a:gd name="T7" fmla="*/ 69 h 117"/>
                  <a:gd name="T8" fmla="*/ 80 w 93"/>
                  <a:gd name="T9" fmla="*/ 117 h 117"/>
                  <a:gd name="T10" fmla="*/ 93 w 93"/>
                  <a:gd name="T11" fmla="*/ 1 h 117"/>
                  <a:gd name="T12" fmla="*/ 85 w 93"/>
                  <a:gd name="T13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117">
                    <a:moveTo>
                      <a:pt x="85" y="0"/>
                    </a:moveTo>
                    <a:cubicBezTo>
                      <a:pt x="85" y="0"/>
                      <a:pt x="34" y="58"/>
                      <a:pt x="0" y="61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7"/>
                      <a:pt x="1" y="67"/>
                      <a:pt x="5" y="69"/>
                    </a:cubicBezTo>
                    <a:cubicBezTo>
                      <a:pt x="19" y="75"/>
                      <a:pt x="58" y="95"/>
                      <a:pt x="80" y="117"/>
                    </a:cubicBezTo>
                    <a:cubicBezTo>
                      <a:pt x="80" y="117"/>
                      <a:pt x="92" y="44"/>
                      <a:pt x="93" y="1"/>
                    </a:cubicBez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69" name="Freeform 86">
                <a:extLst>
                  <a:ext uri="{FF2B5EF4-FFF2-40B4-BE49-F238E27FC236}">
                    <a16:creationId xmlns:a16="http://schemas.microsoft.com/office/drawing/2014/main" id="{CC3A5F8D-2A2E-42C5-B71B-E054420135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8" y="3325"/>
                <a:ext cx="36" cy="134"/>
              </a:xfrm>
              <a:custGeom>
                <a:avLst/>
                <a:gdLst>
                  <a:gd name="T0" fmla="*/ 49 w 49"/>
                  <a:gd name="T1" fmla="*/ 175 h 181"/>
                  <a:gd name="T2" fmla="*/ 10 w 49"/>
                  <a:gd name="T3" fmla="*/ 96 h 181"/>
                  <a:gd name="T4" fmla="*/ 10 w 49"/>
                  <a:gd name="T5" fmla="*/ 0 h 181"/>
                  <a:gd name="T6" fmla="*/ 0 w 49"/>
                  <a:gd name="T7" fmla="*/ 13 h 181"/>
                  <a:gd name="T8" fmla="*/ 5 w 49"/>
                  <a:gd name="T9" fmla="*/ 123 h 181"/>
                  <a:gd name="T10" fmla="*/ 24 w 49"/>
                  <a:gd name="T11" fmla="*/ 160 h 181"/>
                  <a:gd name="T12" fmla="*/ 44 w 49"/>
                  <a:gd name="T13" fmla="*/ 181 h 181"/>
                  <a:gd name="T14" fmla="*/ 49 w 49"/>
                  <a:gd name="T15" fmla="*/ 175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" h="181">
                    <a:moveTo>
                      <a:pt x="49" y="175"/>
                    </a:moveTo>
                    <a:cubicBezTo>
                      <a:pt x="26" y="157"/>
                      <a:pt x="10" y="127"/>
                      <a:pt x="10" y="96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5" y="123"/>
                      <a:pt x="5" y="123"/>
                      <a:pt x="5" y="123"/>
                    </a:cubicBezTo>
                    <a:cubicBezTo>
                      <a:pt x="24" y="160"/>
                      <a:pt x="24" y="160"/>
                      <a:pt x="24" y="160"/>
                    </a:cubicBezTo>
                    <a:cubicBezTo>
                      <a:pt x="44" y="181"/>
                      <a:pt x="44" y="181"/>
                      <a:pt x="44" y="181"/>
                    </a:cubicBezTo>
                    <a:lnTo>
                      <a:pt x="49" y="1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70" name="Freeform 87">
                <a:extLst>
                  <a:ext uri="{FF2B5EF4-FFF2-40B4-BE49-F238E27FC236}">
                    <a16:creationId xmlns:a16="http://schemas.microsoft.com/office/drawing/2014/main" id="{F2288A60-41C3-4975-B8F8-80ABC54EF3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" y="3328"/>
                <a:ext cx="43" cy="134"/>
              </a:xfrm>
              <a:custGeom>
                <a:avLst/>
                <a:gdLst>
                  <a:gd name="T0" fmla="*/ 0 w 58"/>
                  <a:gd name="T1" fmla="*/ 172 h 180"/>
                  <a:gd name="T2" fmla="*/ 44 w 58"/>
                  <a:gd name="T3" fmla="*/ 91 h 180"/>
                  <a:gd name="T4" fmla="*/ 44 w 58"/>
                  <a:gd name="T5" fmla="*/ 0 h 180"/>
                  <a:gd name="T6" fmla="*/ 58 w 58"/>
                  <a:gd name="T7" fmla="*/ 7 h 180"/>
                  <a:gd name="T8" fmla="*/ 50 w 58"/>
                  <a:gd name="T9" fmla="*/ 118 h 180"/>
                  <a:gd name="T10" fmla="*/ 31 w 58"/>
                  <a:gd name="T11" fmla="*/ 155 h 180"/>
                  <a:gd name="T12" fmla="*/ 4 w 58"/>
                  <a:gd name="T13" fmla="*/ 180 h 180"/>
                  <a:gd name="T14" fmla="*/ 0 w 58"/>
                  <a:gd name="T15" fmla="*/ 172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180">
                    <a:moveTo>
                      <a:pt x="0" y="172"/>
                    </a:moveTo>
                    <a:cubicBezTo>
                      <a:pt x="23" y="154"/>
                      <a:pt x="44" y="122"/>
                      <a:pt x="44" y="91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58" y="7"/>
                      <a:pt x="58" y="7"/>
                      <a:pt x="58" y="7"/>
                    </a:cubicBezTo>
                    <a:cubicBezTo>
                      <a:pt x="50" y="118"/>
                      <a:pt x="50" y="118"/>
                      <a:pt x="50" y="118"/>
                    </a:cubicBezTo>
                    <a:cubicBezTo>
                      <a:pt x="31" y="155"/>
                      <a:pt x="31" y="155"/>
                      <a:pt x="31" y="155"/>
                    </a:cubicBezTo>
                    <a:cubicBezTo>
                      <a:pt x="4" y="180"/>
                      <a:pt x="4" y="180"/>
                      <a:pt x="4" y="180"/>
                    </a:cubicBezTo>
                    <a:lnTo>
                      <a:pt x="0" y="17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71" name="Freeform 88">
                <a:extLst>
                  <a:ext uri="{FF2B5EF4-FFF2-40B4-BE49-F238E27FC236}">
                    <a16:creationId xmlns:a16="http://schemas.microsoft.com/office/drawing/2014/main" id="{15E3A44E-56C9-4F1A-9549-E524369692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7" y="3243"/>
                <a:ext cx="96" cy="100"/>
              </a:xfrm>
              <a:custGeom>
                <a:avLst/>
                <a:gdLst>
                  <a:gd name="T0" fmla="*/ 124 w 131"/>
                  <a:gd name="T1" fmla="*/ 86 h 135"/>
                  <a:gd name="T2" fmla="*/ 101 w 131"/>
                  <a:gd name="T3" fmla="*/ 135 h 135"/>
                  <a:gd name="T4" fmla="*/ 0 w 131"/>
                  <a:gd name="T5" fmla="*/ 88 h 135"/>
                  <a:gd name="T6" fmla="*/ 99 w 131"/>
                  <a:gd name="T7" fmla="*/ 0 h 135"/>
                  <a:gd name="T8" fmla="*/ 124 w 131"/>
                  <a:gd name="T9" fmla="*/ 8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35">
                    <a:moveTo>
                      <a:pt x="124" y="86"/>
                    </a:moveTo>
                    <a:cubicBezTo>
                      <a:pt x="121" y="100"/>
                      <a:pt x="101" y="135"/>
                      <a:pt x="101" y="135"/>
                    </a:cubicBezTo>
                    <a:cubicBezTo>
                      <a:pt x="101" y="114"/>
                      <a:pt x="48" y="108"/>
                      <a:pt x="0" y="88"/>
                    </a:cubicBezTo>
                    <a:cubicBezTo>
                      <a:pt x="60" y="80"/>
                      <a:pt x="107" y="20"/>
                      <a:pt x="99" y="0"/>
                    </a:cubicBezTo>
                    <a:cubicBezTo>
                      <a:pt x="128" y="20"/>
                      <a:pt x="131" y="51"/>
                      <a:pt x="124" y="86"/>
                    </a:cubicBezTo>
                    <a:close/>
                  </a:path>
                </a:pathLst>
              </a:custGeom>
              <a:solidFill>
                <a:srgbClr val="505050">
                  <a:lumMod val="7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72" name="Freeform 89">
                <a:extLst>
                  <a:ext uri="{FF2B5EF4-FFF2-40B4-BE49-F238E27FC236}">
                    <a16:creationId xmlns:a16="http://schemas.microsoft.com/office/drawing/2014/main" id="{F0E15404-862C-4C33-AD66-BE9B35AAD5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0" y="3215"/>
                <a:ext cx="180" cy="128"/>
              </a:xfrm>
              <a:custGeom>
                <a:avLst/>
                <a:gdLst>
                  <a:gd name="T0" fmla="*/ 132 w 246"/>
                  <a:gd name="T1" fmla="*/ 126 h 173"/>
                  <a:gd name="T2" fmla="*/ 35 w 246"/>
                  <a:gd name="T3" fmla="*/ 173 h 173"/>
                  <a:gd name="T4" fmla="*/ 13 w 246"/>
                  <a:gd name="T5" fmla="*/ 124 h 173"/>
                  <a:gd name="T6" fmla="*/ 126 w 246"/>
                  <a:gd name="T7" fmla="*/ 0 h 173"/>
                  <a:gd name="T8" fmla="*/ 143 w 246"/>
                  <a:gd name="T9" fmla="*/ 0 h 173"/>
                  <a:gd name="T10" fmla="*/ 231 w 246"/>
                  <a:gd name="T11" fmla="*/ 34 h 173"/>
                  <a:gd name="T12" fmla="*/ 231 w 246"/>
                  <a:gd name="T13" fmla="*/ 34 h 173"/>
                  <a:gd name="T14" fmla="*/ 132 w 246"/>
                  <a:gd name="T15" fmla="*/ 126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173">
                    <a:moveTo>
                      <a:pt x="132" y="126"/>
                    </a:moveTo>
                    <a:cubicBezTo>
                      <a:pt x="81" y="133"/>
                      <a:pt x="35" y="156"/>
                      <a:pt x="35" y="173"/>
                    </a:cubicBezTo>
                    <a:cubicBezTo>
                      <a:pt x="35" y="173"/>
                      <a:pt x="16" y="138"/>
                      <a:pt x="13" y="124"/>
                    </a:cubicBezTo>
                    <a:cubicBezTo>
                      <a:pt x="0" y="67"/>
                      <a:pt x="72" y="0"/>
                      <a:pt x="126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70" y="0"/>
                      <a:pt x="212" y="16"/>
                      <a:pt x="231" y="34"/>
                    </a:cubicBezTo>
                    <a:cubicBezTo>
                      <a:pt x="231" y="34"/>
                      <a:pt x="231" y="34"/>
                      <a:pt x="231" y="34"/>
                    </a:cubicBezTo>
                    <a:cubicBezTo>
                      <a:pt x="246" y="59"/>
                      <a:pt x="208" y="115"/>
                      <a:pt x="132" y="12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defRPr/>
                </a:pPr>
                <a:endParaRPr lang="en-US" sz="1324" kern="0">
                  <a:solidFill>
                    <a:srgbClr val="505050"/>
                  </a:solidFill>
                </a:endParaRPr>
              </a:p>
            </p:txBody>
          </p:sp>
        </p:grpSp>
      </p:grp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2D6DA-4B75-4F6A-8414-93081A24BA4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361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766EB4-C38A-4A3B-B0F0-89D473EF5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/>
              <a:t>Warum das Geschäftsverständnis wichtig ist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0B922D1-C2D4-4BBE-B8D9-FC7BA2396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noProof="0" dirty="0"/>
              <a:t>Quelle: </a:t>
            </a:r>
            <a:r>
              <a:rPr lang="de-CH" noProof="0" dirty="0">
                <a:hlinkClick r:id="rId2"/>
              </a:rPr>
              <a:t>https://www.import.io/post/why-data-scientist-is-being-called-the-sexiest-job-of-the-21st-century/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1C622E-4E5E-4DE8-B92B-1D28D4A2F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14" y="900804"/>
            <a:ext cx="10969193" cy="4742067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2D6DA-4B75-4F6A-8414-93081A24BA4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97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C55A11"/>
      </a:hlink>
      <a:folHlink>
        <a:srgbClr val="C55A11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ctr">
        <a:spAutoFit/>
      </a:bodyPr>
      <a:lstStyle>
        <a:defPPr algn="ctr">
          <a:defRPr sz="2800" b="1" dirty="0" err="1" smtClean="0">
            <a:solidFill>
              <a:srgbClr val="541E00"/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el &amp; Untertitel">
  <a:themeElements>
    <a:clrScheme name="Titel &amp; Untertite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el &amp; Untertitel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el &amp; Untertit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BD212CB396194EB538A587CF4E7656" ma:contentTypeVersion="1" ma:contentTypeDescription="Create a new document." ma:contentTypeScope="" ma:versionID="eefca82424efded1203418894ae79def">
  <xsd:schema xmlns:xsd="http://www.w3.org/2001/XMLSchema" xmlns:xs="http://www.w3.org/2001/XMLSchema" xmlns:p="http://schemas.microsoft.com/office/2006/metadata/properties" xmlns:ns2="e8d4a95a-ac59-49ed-b6a8-8e2799e3fd75" targetNamespace="http://schemas.microsoft.com/office/2006/metadata/properties" ma:root="true" ma:fieldsID="adfa76308c60f3a3a9ba87c2016c5464" ns2:_="">
    <xsd:import namespace="e8d4a95a-ac59-49ed-b6a8-8e2799e3fd75"/>
    <xsd:element name="properties">
      <xsd:complexType>
        <xsd:sequence>
          <xsd:element name="documentManagement">
            <xsd:complexType>
              <xsd:all>
                <xsd:element ref="ns2:Kommenta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d4a95a-ac59-49ed-b6a8-8e2799e3fd75" elementFormDefault="qualified">
    <xsd:import namespace="http://schemas.microsoft.com/office/2006/documentManagement/types"/>
    <xsd:import namespace="http://schemas.microsoft.com/office/infopath/2007/PartnerControls"/>
    <xsd:element name="Kommentar" ma:index="8" nillable="true" ma:displayName="Kommentar" ma:internalName="Kommentar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Kommentar xmlns="e8d4a95a-ac59-49ed-b6a8-8e2799e3fd75">Carolin, bitte auch hier um Durchsicht und Kommentare! Danke!</Kommentar>
  </documentManagement>
</p:properties>
</file>

<file path=customXml/itemProps1.xml><?xml version="1.0" encoding="utf-8"?>
<ds:datastoreItem xmlns:ds="http://schemas.openxmlformats.org/officeDocument/2006/customXml" ds:itemID="{F2C337A4-4BF6-4038-8A89-6F630AB32424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e8d4a95a-ac59-49ed-b6a8-8e2799e3fd75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B064572-6470-4BD5-9A1A-A4A2AA2D2553}">
  <ds:schemaRefs>
    <ds:schemaRef ds:uri="http://purl.org/dc/elements/1.1/"/>
    <ds:schemaRef ds:uri="http://schemas.microsoft.com/office/2006/metadata/properties"/>
    <ds:schemaRef ds:uri="e8d4a95a-ac59-49ed-b6a8-8e2799e3fd75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1298</Words>
  <Application>Microsoft Office PowerPoint</Application>
  <PresentationFormat>Widescreen</PresentationFormat>
  <Paragraphs>289</Paragraphs>
  <Slides>41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Arial</vt:lpstr>
      <vt:lpstr>Calibri</vt:lpstr>
      <vt:lpstr>Calibri Light</vt:lpstr>
      <vt:lpstr>Courier New</vt:lpstr>
      <vt:lpstr>Gill Sans</vt:lpstr>
      <vt:lpstr>Segoe UI</vt:lpstr>
      <vt:lpstr>Wingdings</vt:lpstr>
      <vt:lpstr>ヒラギノ角ゴ ProN W3</vt:lpstr>
      <vt:lpstr>Office Theme</vt:lpstr>
      <vt:lpstr>Titel &amp; Untertitel</vt:lpstr>
      <vt:lpstr>Business Analytics &amp; Machine Learning Marc Schöni </vt:lpstr>
      <vt:lpstr>PowerPoint Presentation</vt:lpstr>
      <vt:lpstr>Motivation</vt:lpstr>
      <vt:lpstr>Was ist Datenwissenschaft / Data Science?</vt:lpstr>
      <vt:lpstr>Datenwissenschaft</vt:lpstr>
      <vt:lpstr>CRISP-DM</vt:lpstr>
      <vt:lpstr>CRISP-DM</vt:lpstr>
      <vt:lpstr>Geschäftsverständnis</vt:lpstr>
      <vt:lpstr>Warum das Geschäftsverständnis wichtig ist</vt:lpstr>
      <vt:lpstr>Framing des ML-Problems</vt:lpstr>
      <vt:lpstr>Datenverständnis</vt:lpstr>
      <vt:lpstr>Datenaufbereitung</vt:lpstr>
      <vt:lpstr>Modellierung</vt:lpstr>
      <vt:lpstr>Evaluation</vt:lpstr>
      <vt:lpstr>Praktischer Einsatz der Lösung</vt:lpstr>
      <vt:lpstr>Der Äussere Zyklus</vt:lpstr>
      <vt:lpstr>PowerPoint Presentation</vt:lpstr>
      <vt:lpstr>Zwei wichtige Trends in der Datenwissenschaft </vt:lpstr>
      <vt:lpstr>Popularität von Open Source</vt:lpstr>
      <vt:lpstr>Mangel an DatenwissenschaftlerInnen</vt:lpstr>
      <vt:lpstr>Mögliche Lösungsansätze</vt:lpstr>
      <vt:lpstr>Zwei wichtige Trends in der Datenwissenschaft </vt:lpstr>
      <vt:lpstr>PowerPoint Presentation</vt:lpstr>
      <vt:lpstr>Wir stellen vor: Azure ML Studio</vt:lpstr>
      <vt:lpstr>Anmelden bei azure ml studio</vt:lpstr>
      <vt:lpstr>Arbeiten mit azure ml studio</vt:lpstr>
      <vt:lpstr>Generischer ablauf eines Experimentes</vt:lpstr>
      <vt:lpstr>Erläuterung der Module</vt:lpstr>
      <vt:lpstr>PowerPoint Presentation</vt:lpstr>
      <vt:lpstr>Was ist das Geschäftsproblem?</vt:lpstr>
      <vt:lpstr>Was sind potenzielle Datenquellen?</vt:lpstr>
      <vt:lpstr>Wie man einen Datensatz hochlädt</vt:lpstr>
      <vt:lpstr>Übung 1</vt:lpstr>
      <vt:lpstr>Wie messen wir den Modellerfolg?</vt:lpstr>
      <vt:lpstr>Übung 2</vt:lpstr>
      <vt:lpstr>Leistung des Klassifikationsalgorithmus</vt:lpstr>
      <vt:lpstr>Leistung des Klassifikationsalgorithmus</vt:lpstr>
      <vt:lpstr>Ein dramatisches Beispiel: Justizsystem</vt:lpstr>
      <vt:lpstr>Leistung des Klassifikationsalgorithmus</vt:lpstr>
      <vt:lpstr>Was passiert, wenn wir ein Modell haben?</vt:lpstr>
      <vt:lpstr>Zusammenfassung</vt:lpstr>
    </vt:vector>
  </TitlesOfParts>
  <Company>Universität St. Gallen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Johannes Binswanger</dc:creator>
  <cp:lastModifiedBy>Binswanger, Johannes</cp:lastModifiedBy>
  <cp:revision>814</cp:revision>
  <cp:lastPrinted>2016-12-20T09:02:12Z</cp:lastPrinted>
  <dcterms:created xsi:type="dcterms:W3CDTF">2016-04-06T11:07:49Z</dcterms:created>
  <dcterms:modified xsi:type="dcterms:W3CDTF">2019-05-28T18:03:23Z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0x01010094BD212CB396194EB538A587CF4E7656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marcscho@microsoft.com</vt:lpwstr>
  </property>
  <property fmtid="{D5CDD505-2E9C-101B-9397-08002B2CF9AE}" pid="6" name="MSIP_Label_f42aa342-8706-4288-bd11-ebb85995028c_SetDate">
    <vt:lpwstr>2018-04-23T21:00:39.0465522Z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